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0.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3.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5.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6.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7.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8.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9.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20.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2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22.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23.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24.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25.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26.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27.xml" ContentType="application/vnd.openxmlformats-officedocument.theme+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28.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2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3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31.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32.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33.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theme/theme34.xml" ContentType="application/vnd.openxmlformats-officedocument.theme+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theme/theme35.xml" ContentType="application/vnd.openxmlformats-officedocument.theme+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36.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theme/theme37.xml" ContentType="application/vnd.openxmlformats-officedocument.theme+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theme/theme38.xml" ContentType="application/vnd.openxmlformats-officedocument.theme+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39.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theme/theme40.xml" ContentType="application/vnd.openxmlformats-officedocument.theme+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theme/theme41.xml" ContentType="application/vnd.openxmlformats-officedocument.theme+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42.xml" ContentType="application/vnd.openxmlformats-officedocument.theme+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52" r:id="rId1"/>
    <p:sldMasterId id="2147484169" r:id="rId2"/>
    <p:sldMasterId id="2147484185" r:id="rId3"/>
    <p:sldMasterId id="2147484203" r:id="rId4"/>
    <p:sldMasterId id="2147484221" r:id="rId5"/>
    <p:sldMasterId id="2147484238" r:id="rId6"/>
    <p:sldMasterId id="2147484254" r:id="rId7"/>
    <p:sldMasterId id="2147484272" r:id="rId8"/>
    <p:sldMasterId id="2147484290" r:id="rId9"/>
    <p:sldMasterId id="2147484306" r:id="rId10"/>
    <p:sldMasterId id="2147484324" r:id="rId11"/>
    <p:sldMasterId id="2147484342" r:id="rId12"/>
    <p:sldMasterId id="2147484358" r:id="rId13"/>
    <p:sldMasterId id="2147484376" r:id="rId14"/>
    <p:sldMasterId id="2147484394" r:id="rId15"/>
    <p:sldMasterId id="2147484410" r:id="rId16"/>
    <p:sldMasterId id="2147484428" r:id="rId17"/>
    <p:sldMasterId id="2147484446" r:id="rId18"/>
    <p:sldMasterId id="2147484462" r:id="rId19"/>
    <p:sldMasterId id="2147484480" r:id="rId20"/>
    <p:sldMasterId id="2147484498" r:id="rId21"/>
    <p:sldMasterId id="2147484515" r:id="rId22"/>
    <p:sldMasterId id="2147484531" r:id="rId23"/>
    <p:sldMasterId id="2147484549" r:id="rId24"/>
    <p:sldMasterId id="2147484567" r:id="rId25"/>
    <p:sldMasterId id="2147484584" r:id="rId26"/>
    <p:sldMasterId id="2147484600" r:id="rId27"/>
    <p:sldMasterId id="2147484618" r:id="rId28"/>
    <p:sldMasterId id="2147484636" r:id="rId29"/>
    <p:sldMasterId id="2147484652" r:id="rId30"/>
    <p:sldMasterId id="2147484670" r:id="rId31"/>
    <p:sldMasterId id="2147484688" r:id="rId32"/>
    <p:sldMasterId id="2147484704" r:id="rId33"/>
    <p:sldMasterId id="2147484722" r:id="rId34"/>
    <p:sldMasterId id="2147484740" r:id="rId35"/>
    <p:sldMasterId id="2147484756" r:id="rId36"/>
    <p:sldMasterId id="2147484774" r:id="rId37"/>
    <p:sldMasterId id="2147484792" r:id="rId38"/>
    <p:sldMasterId id="2147484808" r:id="rId39"/>
    <p:sldMasterId id="2147484826" r:id="rId40"/>
    <p:sldMasterId id="2147488756" r:id="rId41"/>
    <p:sldMasterId id="2147488772" r:id="rId42"/>
    <p:sldMasterId id="2147488955" r:id="rId43"/>
  </p:sldMasterIdLst>
  <p:notesMasterIdLst>
    <p:notesMasterId r:id="rId127"/>
  </p:notesMasterIdLst>
  <p:handoutMasterIdLst>
    <p:handoutMasterId r:id="rId128"/>
  </p:handoutMasterIdLst>
  <p:sldIdLst>
    <p:sldId id="430" r:id="rId44"/>
    <p:sldId id="413" r:id="rId45"/>
    <p:sldId id="311" r:id="rId46"/>
    <p:sldId id="312" r:id="rId47"/>
    <p:sldId id="414" r:id="rId48"/>
    <p:sldId id="314" r:id="rId49"/>
    <p:sldId id="411" r:id="rId50"/>
    <p:sldId id="281" r:id="rId51"/>
    <p:sldId id="308" r:id="rId52"/>
    <p:sldId id="309" r:id="rId53"/>
    <p:sldId id="310" r:id="rId54"/>
    <p:sldId id="282" r:id="rId55"/>
    <p:sldId id="416" r:id="rId56"/>
    <p:sldId id="433" r:id="rId57"/>
    <p:sldId id="434" r:id="rId58"/>
    <p:sldId id="435" r:id="rId59"/>
    <p:sldId id="436" r:id="rId60"/>
    <p:sldId id="437" r:id="rId61"/>
    <p:sldId id="438" r:id="rId62"/>
    <p:sldId id="439" r:id="rId63"/>
    <p:sldId id="440" r:id="rId64"/>
    <p:sldId id="441" r:id="rId65"/>
    <p:sldId id="442" r:id="rId66"/>
    <p:sldId id="443" r:id="rId67"/>
    <p:sldId id="444" r:id="rId68"/>
    <p:sldId id="445" r:id="rId69"/>
    <p:sldId id="446" r:id="rId70"/>
    <p:sldId id="447" r:id="rId71"/>
    <p:sldId id="448" r:id="rId72"/>
    <p:sldId id="449" r:id="rId73"/>
    <p:sldId id="450" r:id="rId74"/>
    <p:sldId id="451" r:id="rId75"/>
    <p:sldId id="452" r:id="rId76"/>
    <p:sldId id="453" r:id="rId77"/>
    <p:sldId id="454" r:id="rId78"/>
    <p:sldId id="455" r:id="rId79"/>
    <p:sldId id="456" r:id="rId80"/>
    <p:sldId id="457" r:id="rId81"/>
    <p:sldId id="458" r:id="rId82"/>
    <p:sldId id="459" r:id="rId83"/>
    <p:sldId id="460" r:id="rId84"/>
    <p:sldId id="461" r:id="rId85"/>
    <p:sldId id="462" r:id="rId86"/>
    <p:sldId id="463" r:id="rId87"/>
    <p:sldId id="464" r:id="rId88"/>
    <p:sldId id="465" r:id="rId89"/>
    <p:sldId id="466" r:id="rId90"/>
    <p:sldId id="467" r:id="rId91"/>
    <p:sldId id="468" r:id="rId92"/>
    <p:sldId id="469" r:id="rId93"/>
    <p:sldId id="470" r:id="rId94"/>
    <p:sldId id="471" r:id="rId95"/>
    <p:sldId id="472" r:id="rId96"/>
    <p:sldId id="473" r:id="rId97"/>
    <p:sldId id="474" r:id="rId98"/>
    <p:sldId id="475" r:id="rId99"/>
    <p:sldId id="476" r:id="rId100"/>
    <p:sldId id="477" r:id="rId101"/>
    <p:sldId id="478" r:id="rId102"/>
    <p:sldId id="479" r:id="rId103"/>
    <p:sldId id="400" r:id="rId104"/>
    <p:sldId id="409" r:id="rId105"/>
    <p:sldId id="285" r:id="rId106"/>
    <p:sldId id="401" r:id="rId107"/>
    <p:sldId id="403" r:id="rId108"/>
    <p:sldId id="417" r:id="rId109"/>
    <p:sldId id="407" r:id="rId110"/>
    <p:sldId id="428" r:id="rId111"/>
    <p:sldId id="291" r:id="rId112"/>
    <p:sldId id="406" r:id="rId113"/>
    <p:sldId id="408" r:id="rId114"/>
    <p:sldId id="420" r:id="rId115"/>
    <p:sldId id="481" r:id="rId116"/>
    <p:sldId id="421" r:id="rId117"/>
    <p:sldId id="422" r:id="rId118"/>
    <p:sldId id="423" r:id="rId119"/>
    <p:sldId id="424" r:id="rId120"/>
    <p:sldId id="426" r:id="rId121"/>
    <p:sldId id="427" r:id="rId122"/>
    <p:sldId id="364" r:id="rId123"/>
    <p:sldId id="366" r:id="rId124"/>
    <p:sldId id="304" r:id="rId125"/>
    <p:sldId id="307" r:id="rId126"/>
  </p:sldIdLst>
  <p:sldSz cx="9144000" cy="6858000" type="screen4x3"/>
  <p:notesSz cx="6729413" cy="9866313"/>
  <p:defaultTextStyle>
    <a:defPPr>
      <a:defRPr lang="he-IL"/>
    </a:defPPr>
    <a:lvl1pPr algn="r" rtl="0" eaLnBrk="0" fontAlgn="base" hangingPunct="0">
      <a:spcBef>
        <a:spcPct val="0"/>
      </a:spcBef>
      <a:spcAft>
        <a:spcPct val="0"/>
      </a:spcAft>
      <a:defRPr sz="2400" b="1" kern="1200">
        <a:solidFill>
          <a:schemeClr val="tx1"/>
        </a:solidFill>
        <a:latin typeface="Times New Roman" charset="0"/>
        <a:ea typeface="ＭＳ Ｐゴシック" charset="0"/>
        <a:cs typeface="ＭＳ Ｐゴシック" charset="0"/>
      </a:defRPr>
    </a:lvl1pPr>
    <a:lvl2pPr marL="457200" algn="r" rtl="0" eaLnBrk="0" fontAlgn="base" hangingPunct="0">
      <a:spcBef>
        <a:spcPct val="0"/>
      </a:spcBef>
      <a:spcAft>
        <a:spcPct val="0"/>
      </a:spcAft>
      <a:defRPr sz="2400" b="1" kern="1200">
        <a:solidFill>
          <a:schemeClr val="tx1"/>
        </a:solidFill>
        <a:latin typeface="Times New Roman" charset="0"/>
        <a:ea typeface="ＭＳ Ｐゴシック" charset="0"/>
        <a:cs typeface="ＭＳ Ｐゴシック" charset="0"/>
      </a:defRPr>
    </a:lvl2pPr>
    <a:lvl3pPr marL="914400" algn="r" rtl="0" eaLnBrk="0" fontAlgn="base" hangingPunct="0">
      <a:spcBef>
        <a:spcPct val="0"/>
      </a:spcBef>
      <a:spcAft>
        <a:spcPct val="0"/>
      </a:spcAft>
      <a:defRPr sz="2400" b="1" kern="1200">
        <a:solidFill>
          <a:schemeClr val="tx1"/>
        </a:solidFill>
        <a:latin typeface="Times New Roman" charset="0"/>
        <a:ea typeface="ＭＳ Ｐゴシック" charset="0"/>
        <a:cs typeface="ＭＳ Ｐゴシック" charset="0"/>
      </a:defRPr>
    </a:lvl3pPr>
    <a:lvl4pPr marL="1371600" algn="r" rtl="0" eaLnBrk="0" fontAlgn="base" hangingPunct="0">
      <a:spcBef>
        <a:spcPct val="0"/>
      </a:spcBef>
      <a:spcAft>
        <a:spcPct val="0"/>
      </a:spcAft>
      <a:defRPr sz="2400" b="1" kern="1200">
        <a:solidFill>
          <a:schemeClr val="tx1"/>
        </a:solidFill>
        <a:latin typeface="Times New Roman" charset="0"/>
        <a:ea typeface="ＭＳ Ｐゴシック" charset="0"/>
        <a:cs typeface="ＭＳ Ｐゴシック" charset="0"/>
      </a:defRPr>
    </a:lvl4pPr>
    <a:lvl5pPr marL="1828800" algn="r" rtl="0" eaLnBrk="0" fontAlgn="base" hangingPunct="0">
      <a:spcBef>
        <a:spcPct val="0"/>
      </a:spcBef>
      <a:spcAft>
        <a:spcPct val="0"/>
      </a:spcAft>
      <a:defRPr sz="2400" b="1"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b="1"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b="1"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b="1"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b="1"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p15:clr>
            <a:srgbClr val="A4A3A4"/>
          </p15:clr>
        </p15:guide>
        <p15:guide id="2" pos="211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66"/>
    <a:srgbClr val="FFFF66"/>
    <a:srgbClr val="FF0066"/>
    <a:srgbClr val="3333CC"/>
    <a:srgbClr val="FFFFFF"/>
    <a:srgbClr val="020002"/>
    <a:srgbClr val="CCFF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43"/>
    <p:restoredTop sz="94633"/>
  </p:normalViewPr>
  <p:slideViewPr>
    <p:cSldViewPr>
      <p:cViewPr varScale="1">
        <p:scale>
          <a:sx n="90" d="100"/>
          <a:sy n="90" d="100"/>
        </p:scale>
        <p:origin x="872" y="16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37" d="100"/>
          <a:sy n="37" d="100"/>
        </p:scale>
        <p:origin x="-750" y="-90"/>
      </p:cViewPr>
      <p:guideLst>
        <p:guide orient="horz" pos="3108"/>
        <p:guide pos="211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4.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4.xml"/><Relationship Id="rId63" Type="http://schemas.openxmlformats.org/officeDocument/2006/relationships/slide" Target="slides/slide20.xml"/><Relationship Id="rId68" Type="http://schemas.openxmlformats.org/officeDocument/2006/relationships/slide" Target="slides/slide25.xml"/><Relationship Id="rId84" Type="http://schemas.openxmlformats.org/officeDocument/2006/relationships/slide" Target="slides/slide41.xml"/><Relationship Id="rId89" Type="http://schemas.openxmlformats.org/officeDocument/2006/relationships/slide" Target="slides/slide46.xml"/><Relationship Id="rId112" Type="http://schemas.openxmlformats.org/officeDocument/2006/relationships/slide" Target="slides/slide69.xml"/><Relationship Id="rId16" Type="http://schemas.openxmlformats.org/officeDocument/2006/relationships/slideMaster" Target="slideMasters/slideMaster16.xml"/><Relationship Id="rId107" Type="http://schemas.openxmlformats.org/officeDocument/2006/relationships/slide" Target="slides/slide64.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0.xml"/><Relationship Id="rId58" Type="http://schemas.openxmlformats.org/officeDocument/2006/relationships/slide" Target="slides/slide15.xml"/><Relationship Id="rId74" Type="http://schemas.openxmlformats.org/officeDocument/2006/relationships/slide" Target="slides/slide31.xml"/><Relationship Id="rId79" Type="http://schemas.openxmlformats.org/officeDocument/2006/relationships/slide" Target="slides/slide36.xml"/><Relationship Id="rId102" Type="http://schemas.openxmlformats.org/officeDocument/2006/relationships/slide" Target="slides/slide59.xml"/><Relationship Id="rId123" Type="http://schemas.openxmlformats.org/officeDocument/2006/relationships/slide" Target="slides/slide80.xml"/><Relationship Id="rId128"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47.xml"/><Relationship Id="rId95" Type="http://schemas.openxmlformats.org/officeDocument/2006/relationships/slide" Target="slides/slide52.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 Target="slides/slide5.xml"/><Relationship Id="rId64" Type="http://schemas.openxmlformats.org/officeDocument/2006/relationships/slide" Target="slides/slide21.xml"/><Relationship Id="rId69" Type="http://schemas.openxmlformats.org/officeDocument/2006/relationships/slide" Target="slides/slide26.xml"/><Relationship Id="rId113" Type="http://schemas.openxmlformats.org/officeDocument/2006/relationships/slide" Target="slides/slide70.xml"/><Relationship Id="rId118" Type="http://schemas.openxmlformats.org/officeDocument/2006/relationships/slide" Target="slides/slide75.xml"/><Relationship Id="rId80" Type="http://schemas.openxmlformats.org/officeDocument/2006/relationships/slide" Target="slides/slide37.xml"/><Relationship Id="rId85" Type="http://schemas.openxmlformats.org/officeDocument/2006/relationships/slide" Target="slides/slide4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6.xml"/><Relationship Id="rId103" Type="http://schemas.openxmlformats.org/officeDocument/2006/relationships/slide" Target="slides/slide60.xml"/><Relationship Id="rId108" Type="http://schemas.openxmlformats.org/officeDocument/2006/relationships/slide" Target="slides/slide65.xml"/><Relationship Id="rId124" Type="http://schemas.openxmlformats.org/officeDocument/2006/relationships/slide" Target="slides/slide81.xml"/><Relationship Id="rId129" Type="http://schemas.openxmlformats.org/officeDocument/2006/relationships/presProps" Target="presProps.xml"/><Relationship Id="rId54" Type="http://schemas.openxmlformats.org/officeDocument/2006/relationships/slide" Target="slides/slide11.xml"/><Relationship Id="rId70" Type="http://schemas.openxmlformats.org/officeDocument/2006/relationships/slide" Target="slides/slide27.xml"/><Relationship Id="rId75" Type="http://schemas.openxmlformats.org/officeDocument/2006/relationships/slide" Target="slides/slide32.xml"/><Relationship Id="rId91" Type="http://schemas.openxmlformats.org/officeDocument/2006/relationships/slide" Target="slides/slide48.xml"/><Relationship Id="rId96"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6.xml"/><Relationship Id="rId114" Type="http://schemas.openxmlformats.org/officeDocument/2006/relationships/slide" Target="slides/slide71.xml"/><Relationship Id="rId119" Type="http://schemas.openxmlformats.org/officeDocument/2006/relationships/slide" Target="slides/slide76.xml"/><Relationship Id="rId44" Type="http://schemas.openxmlformats.org/officeDocument/2006/relationships/slide" Target="slides/slide1.xml"/><Relationship Id="rId60" Type="http://schemas.openxmlformats.org/officeDocument/2006/relationships/slide" Target="slides/slide17.xml"/><Relationship Id="rId65" Type="http://schemas.openxmlformats.org/officeDocument/2006/relationships/slide" Target="slides/slide22.xml"/><Relationship Id="rId81" Type="http://schemas.openxmlformats.org/officeDocument/2006/relationships/slide" Target="slides/slide38.xml"/><Relationship Id="rId86" Type="http://schemas.openxmlformats.org/officeDocument/2006/relationships/slide" Target="slides/slide43.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6.xml"/><Relationship Id="rId34" Type="http://schemas.openxmlformats.org/officeDocument/2006/relationships/slideMaster" Target="slideMasters/slideMaster34.xml"/><Relationship Id="rId50" Type="http://schemas.openxmlformats.org/officeDocument/2006/relationships/slide" Target="slides/slide7.xml"/><Relationship Id="rId55" Type="http://schemas.openxmlformats.org/officeDocument/2006/relationships/slide" Target="slides/slide12.xml"/><Relationship Id="rId76" Type="http://schemas.openxmlformats.org/officeDocument/2006/relationships/slide" Target="slides/slide33.xml"/><Relationship Id="rId97" Type="http://schemas.openxmlformats.org/officeDocument/2006/relationships/slide" Target="slides/slide54.xml"/><Relationship Id="rId104" Type="http://schemas.openxmlformats.org/officeDocument/2006/relationships/slide" Target="slides/slide61.xml"/><Relationship Id="rId120" Type="http://schemas.openxmlformats.org/officeDocument/2006/relationships/slide" Target="slides/slide77.xml"/><Relationship Id="rId125" Type="http://schemas.openxmlformats.org/officeDocument/2006/relationships/slide" Target="slides/slide82.xml"/><Relationship Id="rId7" Type="http://schemas.openxmlformats.org/officeDocument/2006/relationships/slideMaster" Target="slideMasters/slideMaster7.xml"/><Relationship Id="rId71" Type="http://schemas.openxmlformats.org/officeDocument/2006/relationships/slide" Target="slides/slide28.xml"/><Relationship Id="rId92" Type="http://schemas.openxmlformats.org/officeDocument/2006/relationships/slide" Target="slides/slide4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2.xml"/><Relationship Id="rId66" Type="http://schemas.openxmlformats.org/officeDocument/2006/relationships/slide" Target="slides/slide23.xml"/><Relationship Id="rId87" Type="http://schemas.openxmlformats.org/officeDocument/2006/relationships/slide" Target="slides/slide44.xml"/><Relationship Id="rId110" Type="http://schemas.openxmlformats.org/officeDocument/2006/relationships/slide" Target="slides/slide67.xml"/><Relationship Id="rId115" Type="http://schemas.openxmlformats.org/officeDocument/2006/relationships/slide" Target="slides/slide72.xml"/><Relationship Id="rId131" Type="http://schemas.openxmlformats.org/officeDocument/2006/relationships/theme" Target="theme/theme1.xml"/><Relationship Id="rId61" Type="http://schemas.openxmlformats.org/officeDocument/2006/relationships/slide" Target="slides/slide18.xml"/><Relationship Id="rId82" Type="http://schemas.openxmlformats.org/officeDocument/2006/relationships/slide" Target="slides/slide3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3.xml"/><Relationship Id="rId77" Type="http://schemas.openxmlformats.org/officeDocument/2006/relationships/slide" Target="slides/slide34.xml"/><Relationship Id="rId100" Type="http://schemas.openxmlformats.org/officeDocument/2006/relationships/slide" Target="slides/slide57.xml"/><Relationship Id="rId105" Type="http://schemas.openxmlformats.org/officeDocument/2006/relationships/slide" Target="slides/slide62.xml"/><Relationship Id="rId126" Type="http://schemas.openxmlformats.org/officeDocument/2006/relationships/slide" Target="slides/slide83.xml"/><Relationship Id="rId8" Type="http://schemas.openxmlformats.org/officeDocument/2006/relationships/slideMaster" Target="slideMasters/slideMaster8.xml"/><Relationship Id="rId51" Type="http://schemas.openxmlformats.org/officeDocument/2006/relationships/slide" Target="slides/slide8.xml"/><Relationship Id="rId72" Type="http://schemas.openxmlformats.org/officeDocument/2006/relationships/slide" Target="slides/slide29.xml"/><Relationship Id="rId93" Type="http://schemas.openxmlformats.org/officeDocument/2006/relationships/slide" Target="slides/slide50.xml"/><Relationship Id="rId98" Type="http://schemas.openxmlformats.org/officeDocument/2006/relationships/slide" Target="slides/slide55.xml"/><Relationship Id="rId121" Type="http://schemas.openxmlformats.org/officeDocument/2006/relationships/slide" Target="slides/slide78.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3.xml"/><Relationship Id="rId67" Type="http://schemas.openxmlformats.org/officeDocument/2006/relationships/slide" Target="slides/slide24.xml"/><Relationship Id="rId116" Type="http://schemas.openxmlformats.org/officeDocument/2006/relationships/slide" Target="slides/slide73.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9.xml"/><Relationship Id="rId83" Type="http://schemas.openxmlformats.org/officeDocument/2006/relationships/slide" Target="slides/slide40.xml"/><Relationship Id="rId88" Type="http://schemas.openxmlformats.org/officeDocument/2006/relationships/slide" Target="slides/slide45.xml"/><Relationship Id="rId111" Type="http://schemas.openxmlformats.org/officeDocument/2006/relationships/slide" Target="slides/slide68.xml"/><Relationship Id="rId132"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4.xml"/><Relationship Id="rId106" Type="http://schemas.openxmlformats.org/officeDocument/2006/relationships/slide" Target="slides/slide63.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9.xml"/><Relationship Id="rId73" Type="http://schemas.openxmlformats.org/officeDocument/2006/relationships/slide" Target="slides/slide30.xml"/><Relationship Id="rId78" Type="http://schemas.openxmlformats.org/officeDocument/2006/relationships/slide" Target="slides/slide35.xml"/><Relationship Id="rId94" Type="http://schemas.openxmlformats.org/officeDocument/2006/relationships/slide" Target="slides/slide51.xml"/><Relationship Id="rId99" Type="http://schemas.openxmlformats.org/officeDocument/2006/relationships/slide" Target="slides/slide56.xml"/><Relationship Id="rId101" Type="http://schemas.openxmlformats.org/officeDocument/2006/relationships/slide" Target="slides/slide58.xml"/><Relationship Id="rId122" Type="http://schemas.openxmlformats.org/officeDocument/2006/relationships/slide" Target="slides/slide79.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s>
</file>

<file path=ppt/_rels/viewProps.xml.rels><?xml version="1.0" encoding="UTF-8" standalone="yes"?>
<Relationships xmlns="http://schemas.openxmlformats.org/package/2006/relationships"><Relationship Id="rId1" Type="http://schemas.openxmlformats.org/officeDocument/2006/relationships/slide" Target="slides/slide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6006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588"/>
            <a:ext cx="2917826"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19050" tIns="0" rIns="19050" bIns="0" numCol="1" anchor="t" anchorCtr="0" compatLnSpc="1">
            <a:prstTxWarp prst="textNoShape">
              <a:avLst/>
            </a:prstTxWarp>
          </a:bodyPr>
          <a:lstStyle>
            <a:lvl1pPr algn="l" defTabSz="939800">
              <a:defRPr sz="1000" b="0" i="1">
                <a:cs typeface="+mn-cs"/>
              </a:defRPr>
            </a:lvl1pPr>
          </a:lstStyle>
          <a:p>
            <a:pPr>
              <a:defRPr/>
            </a:pPr>
            <a:endParaRPr lang="en-US"/>
          </a:p>
        </p:txBody>
      </p:sp>
      <p:sp>
        <p:nvSpPr>
          <p:cNvPr id="2051" name="Rectangle 3"/>
          <p:cNvSpPr>
            <a:spLocks noGrp="1" noChangeArrowheads="1"/>
          </p:cNvSpPr>
          <p:nvPr>
            <p:ph type="dt" idx="1"/>
          </p:nvPr>
        </p:nvSpPr>
        <p:spPr bwMode="auto">
          <a:xfrm>
            <a:off x="3813175" y="-1588"/>
            <a:ext cx="2917825" cy="49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19050" tIns="0" rIns="19050" bIns="0" numCol="1" anchor="t" anchorCtr="0" compatLnSpc="1">
            <a:prstTxWarp prst="textNoShape">
              <a:avLst/>
            </a:prstTxWarp>
          </a:bodyPr>
          <a:lstStyle>
            <a:lvl1pPr defTabSz="939800">
              <a:defRPr sz="1000" b="0" i="1">
                <a:cs typeface="+mn-cs"/>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909638" y="750888"/>
            <a:ext cx="4905375" cy="36798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053" name="Rectangle 5"/>
          <p:cNvSpPr>
            <a:spLocks noGrp="1" noChangeArrowheads="1"/>
          </p:cNvSpPr>
          <p:nvPr>
            <p:ph type="body" sz="quarter" idx="3"/>
          </p:nvPr>
        </p:nvSpPr>
        <p:spPr bwMode="auto">
          <a:xfrm>
            <a:off x="898525" y="4686300"/>
            <a:ext cx="4932363" cy="4440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3662" tIns="46038" rIns="93662" bIns="460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1588" y="9374188"/>
            <a:ext cx="2917826"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19050" tIns="0" rIns="19050" bIns="0" numCol="1" anchor="b" anchorCtr="0" compatLnSpc="1">
            <a:prstTxWarp prst="textNoShape">
              <a:avLst/>
            </a:prstTxWarp>
          </a:bodyPr>
          <a:lstStyle>
            <a:lvl1pPr algn="l" defTabSz="939800">
              <a:defRPr sz="1000" b="0" i="1">
                <a:cs typeface="+mn-cs"/>
              </a:defRPr>
            </a:lvl1pPr>
          </a:lstStyle>
          <a:p>
            <a:pPr>
              <a:defRPr/>
            </a:pPr>
            <a:endParaRPr lang="en-US"/>
          </a:p>
        </p:txBody>
      </p:sp>
      <p:sp>
        <p:nvSpPr>
          <p:cNvPr id="2055" name="Rectangle 7"/>
          <p:cNvSpPr>
            <a:spLocks noGrp="1" noChangeArrowheads="1"/>
          </p:cNvSpPr>
          <p:nvPr>
            <p:ph type="sldNum" sz="quarter" idx="5"/>
          </p:nvPr>
        </p:nvSpPr>
        <p:spPr bwMode="auto">
          <a:xfrm>
            <a:off x="3813175" y="9374188"/>
            <a:ext cx="2917825" cy="493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19050" tIns="0" rIns="19050" bIns="0" numCol="1" anchor="b" anchorCtr="0" compatLnSpc="1">
            <a:prstTxWarp prst="textNoShape">
              <a:avLst/>
            </a:prstTxWarp>
          </a:bodyPr>
          <a:lstStyle>
            <a:lvl1pPr defTabSz="939800">
              <a:defRPr sz="1000" b="0" i="1">
                <a:cs typeface="Times New Roman" charset="0"/>
              </a:defRPr>
            </a:lvl1pPr>
          </a:lstStyle>
          <a:p>
            <a:pPr>
              <a:defRPr/>
            </a:pPr>
            <a:fld id="{FFDAEA69-89CA-9149-A2D5-4C5CB5CF9C71}" type="slidenum">
              <a:rPr lang="he-IL"/>
              <a:pPr>
                <a:defRPr/>
              </a:pPr>
              <a:t>‹#›</a:t>
            </a:fld>
            <a:endParaRPr lang="en-US">
              <a:cs typeface="+mn-cs"/>
            </a:endParaRPr>
          </a:p>
        </p:txBody>
      </p:sp>
    </p:spTree>
    <p:extLst>
      <p:ext uri="{BB962C8B-B14F-4D97-AF65-F5344CB8AC3E}">
        <p14:creationId xmlns:p14="http://schemas.microsoft.com/office/powerpoint/2010/main" val="2511984500"/>
      </p:ext>
    </p:extLst>
  </p:cSld>
  <p:clrMap bg1="lt1" tx1="dk1" bg2="lt2" tx2="dk2" accent1="accent1" accent2="accent2" accent3="accent3" accent4="accent4" accent5="accent5" accent6="accent6" hlink="hlink" folHlink="folHlink"/>
  <p:hf hdr="0" ftr="0" dt="0"/>
  <p:notesStyle>
    <a:lvl1pPr algn="l" defTabSz="939800"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63550" algn="l" defTabSz="939800"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27100" algn="l" defTabSz="939800"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90650" algn="l" defTabSz="939800"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54200" algn="l" defTabSz="939800"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D205911C-6DBA-2041-B39B-20AE1B31D648}" type="slidenum">
              <a:rPr lang="he-IL" sz="1200">
                <a:solidFill>
                  <a:prstClr val="black"/>
                </a:solidFill>
              </a:rPr>
              <a:pPr eaLnBrk="1" hangingPunct="1">
                <a:defRPr/>
              </a:pPr>
              <a:t>2</a:t>
            </a:fld>
            <a:endParaRPr lang="en-US" sz="1200">
              <a:solidFill>
                <a:prstClr val="black"/>
              </a:solidFill>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endParaRPr lang="en-US">
              <a:cs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3"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atin typeface="Calibri" charset="0"/>
              </a:rPr>
              <a:t>FFT - based on a simple interaction-penetration based scoring function and a faster systematic search of all rigid body degrees of freedom. </a:t>
            </a:r>
          </a:p>
          <a:p>
            <a:pPr>
              <a:defRPr/>
            </a:pPr>
            <a:r>
              <a:rPr lang="en-US">
                <a:latin typeface="Calibri" charset="0"/>
              </a:rPr>
              <a:t>The two molecules are projected onto a three dimensional grid of N x N x N points (here illustrated by a 2D grid), with separated surface and interior regions, each assigned with a different value. The surface layer is of size 1.5-2.5A so that penetrations smaller than these values are tolerated. </a:t>
            </a:r>
          </a:p>
        </p:txBody>
      </p:sp>
      <p:sp>
        <p:nvSpPr>
          <p:cNvPr id="66564"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46773039-0A9F-0B44-86A9-174F08B06F92}" type="slidenum">
              <a:rPr lang="en-US" smtClean="0">
                <a:solidFill>
                  <a:prstClr val="black"/>
                </a:solidFill>
                <a:latin typeface="Calibri" charset="0"/>
              </a:rPr>
              <a:pPr eaLnBrk="1" hangingPunct="1">
                <a:defRPr/>
              </a:pPr>
              <a:t>75</a:t>
            </a:fld>
            <a:endParaRPr lang="en-US">
              <a:solidFill>
                <a:prstClr val="black"/>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7587"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atin typeface="Calibri" charset="0"/>
              </a:rPr>
              <a:t>The sampling is done exhaustively for each possible translation of the ligand (=the smaller entity) relative to the receptor. The score is just a sum of multiplying the values of each overlapping cell pair - this way interactions between the two bodies interiors are penalized (-15*1) and surface interactions are rewarded (1*1). This is a way to accept minor clashes, but not severe penetrations. The scoring function considers shape complementarity only – the nature of the atoms is irrelevant here. </a:t>
            </a:r>
          </a:p>
        </p:txBody>
      </p:sp>
      <p:sp>
        <p:nvSpPr>
          <p:cNvPr id="67588"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B6E20F30-FF39-4942-A8C8-A76BF0D3E080}" type="slidenum">
              <a:rPr lang="en-US" smtClean="0">
                <a:solidFill>
                  <a:prstClr val="black"/>
                </a:solidFill>
                <a:latin typeface="Calibri" charset="0"/>
              </a:rPr>
              <a:pPr eaLnBrk="1" hangingPunct="1">
                <a:defRPr/>
              </a:pPr>
              <a:t>76</a:t>
            </a:fld>
            <a:endParaRPr lang="en-US">
              <a:solidFill>
                <a:prstClr val="black"/>
              </a:solidFill>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1"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atin typeface="Calibri" charset="0"/>
              </a:rPr>
              <a:t>A good geometric match is represented by a high positive peak, and low values reflect a poor match between the molecules. These calculations require N^3 multiplications just for scoring a given state. Therefore discrete Fourier Transform was used to calculate the score of each possible ste. </a:t>
            </a:r>
          </a:p>
          <a:p>
            <a:pPr>
              <a:defRPr/>
            </a:pPr>
            <a:br>
              <a:rPr lang="en-US">
                <a:latin typeface="Calibri" charset="0"/>
              </a:rPr>
            </a:br>
            <a:endParaRPr lang="en-US">
              <a:latin typeface="Calibri" charset="0"/>
            </a:endParaRPr>
          </a:p>
          <a:p>
            <a:pPr>
              <a:defRPr/>
            </a:pPr>
            <a:r>
              <a:rPr lang="en-US">
                <a:latin typeface="Calibri" charset="0"/>
              </a:rPr>
              <a:t>AXB = iFFT(FFT(A)*FFT(B))</a:t>
            </a:r>
          </a:p>
          <a:p>
            <a:pPr>
              <a:defRPr/>
            </a:pPr>
            <a:br>
              <a:rPr lang="en-US">
                <a:latin typeface="Calibri" charset="0"/>
              </a:rPr>
            </a:br>
            <a:endParaRPr lang="en-US">
              <a:latin typeface="Calibri" charset="0"/>
            </a:endParaRPr>
          </a:p>
        </p:txBody>
      </p:sp>
      <p:sp>
        <p:nvSpPr>
          <p:cNvPr id="68612"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cs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pPr>
              <a:defRPr/>
            </a:pPr>
            <a:fld id="{F5A04DAF-2E6F-814E-9343-47A835668186}" type="slidenum">
              <a:rPr lang="en-US" smtClean="0">
                <a:solidFill>
                  <a:prstClr val="black"/>
                </a:solidFill>
              </a:rPr>
              <a:pPr>
                <a:defRPr/>
              </a:pPr>
              <a:t>77</a:t>
            </a:fld>
            <a:endParaRPr 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9"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atin typeface="Calibri" charset="0"/>
              </a:rPr>
              <a:t>First, the receptor is discretized – transferred to the simple grid representation. Then for each possible ligand rotation, the ligand is discretized and for each ligand translation, instead of directly calculating the correlation function, discrete Fourier Transform is applied and allows a fast computation of the transformed correlation function, incorporating all ligand translations.</a:t>
            </a:r>
          </a:p>
        </p:txBody>
      </p:sp>
      <p:sp>
        <p:nvSpPr>
          <p:cNvPr id="70660"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8771DBE7-57A0-A546-BF9E-03EE399A0338}" type="slidenum">
              <a:rPr lang="en-US" smtClean="0">
                <a:solidFill>
                  <a:prstClr val="black"/>
                </a:solidFill>
                <a:latin typeface="Calibri" charset="0"/>
              </a:rPr>
              <a:pPr eaLnBrk="1" hangingPunct="1">
                <a:defRPr/>
              </a:pPr>
              <a:t>78</a:t>
            </a:fld>
            <a:endParaRPr lang="en-US">
              <a:solidFill>
                <a:prstClr val="black"/>
              </a:solidFill>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683"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latin typeface="Calibri" charset="0"/>
              </a:rPr>
              <a:t>Next, the inverse Fourier transform is applied to get the desired correlation function. Positive correlation values are obtained when the contribution from surface contact outweighs that from penetration. The peaks relate to putative binding sites. </a:t>
            </a:r>
          </a:p>
        </p:txBody>
      </p:sp>
      <p:sp>
        <p:nvSpPr>
          <p:cNvPr id="71684"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fld id="{39FA446E-294D-1643-9470-1B451465C6EB}" type="slidenum">
              <a:rPr lang="en-US" smtClean="0">
                <a:solidFill>
                  <a:prstClr val="black"/>
                </a:solidFill>
                <a:latin typeface="Calibri" charset="0"/>
              </a:rPr>
              <a:pPr eaLnBrk="1" hangingPunct="1">
                <a:defRPr/>
              </a:pPr>
              <a:t>79</a:t>
            </a:fld>
            <a:endParaRPr lang="en-US">
              <a:solidFill>
                <a:prstClr val="black"/>
              </a:solidFill>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defRPr/>
            </a:pPr>
            <a:r>
              <a:rPr lang="en-US">
                <a:latin typeface="Calibri" charset="0"/>
              </a:rPr>
              <a:t>Antibody-antigen docking is especially interesting sub-problem, since antibodies are a rapidly growing class of drugs. Epitope detection can help in many stages of drug design, such as antibody selection for optimization and humanization, understanding mechanism of action and more.</a:t>
            </a:r>
          </a:p>
        </p:txBody>
      </p:sp>
      <p:sp>
        <p:nvSpPr>
          <p:cNvPr id="80899" name="Slide Number Placeholder 3"/>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E92EE949-B86E-184B-BD2D-956E3BFE64FD}" type="slidenum">
              <a:rPr lang="en-US" sz="1200" smtClean="0">
                <a:latin typeface="Calibri" charset="0"/>
              </a:rPr>
              <a:pPr eaLnBrk="1" hangingPunct="1">
                <a:defRPr/>
              </a:pPr>
              <a:t>5</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73CD93C-FC98-5548-BFFF-E2C9E5FB31F6}" type="slidenum">
              <a:rPr lang="he-IL"/>
              <a:pPr>
                <a:defRPr/>
              </a:pPr>
              <a:t>6</a:t>
            </a:fld>
            <a:endParaRPr lang="en-US"/>
          </a:p>
        </p:txBody>
      </p:sp>
      <p:sp>
        <p:nvSpPr>
          <p:cNvPr id="123906" name="Rectangle 2"/>
          <p:cNvSpPr>
            <a:spLocks noGrp="1" noRot="1" noChangeAspect="1" noChangeArrowheads="1" noTextEdit="1"/>
          </p:cNvSpPr>
          <p:nvPr>
            <p:ph type="sldImg"/>
          </p:nvPr>
        </p:nvSpPr>
        <p:spPr>
          <a:xfrm>
            <a:off x="898525" y="739775"/>
            <a:ext cx="4933950" cy="3700463"/>
          </a:xfrm>
          <a:ln/>
          <a:extLst>
            <a:ext uri="{FAA26D3D-D897-4be2-8F04-BA451C77F1D7}">
              <ma14:placeholderFlag xmlns:ma14="http://schemas.microsoft.com/office/mac/drawingml/2011/main" xmlns="" val="1"/>
            </a:ext>
          </a:extLst>
        </p:spPr>
      </p:sp>
      <p:sp>
        <p:nvSpPr>
          <p:cNvPr id="123907" name="Rectangle 3"/>
          <p:cNvSpPr>
            <a:spLocks noGrp="1" noChangeArrowheads="1"/>
          </p:cNvSpPr>
          <p:nvPr>
            <p:ph type="body" idx="1"/>
          </p:nvPr>
        </p:nvSpPr>
        <p:spPr>
          <a:xfrm>
            <a:off x="896938" y="4686300"/>
            <a:ext cx="4935537" cy="4440238"/>
          </a:xfrm>
        </p:spPr>
        <p:txBody>
          <a:bodyPr/>
          <a:lstStyle/>
          <a:p>
            <a:pPr defTabSz="914400">
              <a:defRPr/>
            </a:pPr>
            <a:r>
              <a:rPr lang="en-US">
                <a:cs typeface="+mn-cs"/>
              </a:rPr>
              <a:t>We can describe the problem as assembling of a jigsaw puzzle. Given two molecules, referred to as the receptor and the ligand, we  attempt to predict the shape of their complex as it appears in nature.</a:t>
            </a:r>
            <a:endParaRPr lang="en-US" b="1">
              <a:cs typeface="+mn-cs"/>
            </a:endParaRPr>
          </a:p>
          <a:p>
            <a:pPr defTabSz="914400">
              <a:defRPr/>
            </a:pPr>
            <a:r>
              <a:rPr lang="en-US">
                <a:cs typeface="+mn-cs"/>
              </a:rPr>
              <a:t>From the mathematical view point we are looking for a transformation (rotation and translation) in 3D space that aligns best the surfaces of the molecules without causing collisions.</a:t>
            </a:r>
          </a:p>
          <a:p>
            <a:pPr defTabSz="914400">
              <a:defRPr/>
            </a:pPr>
            <a:r>
              <a:rPr lang="en-US">
                <a:cs typeface="+mn-cs"/>
              </a:rPr>
              <a:t> </a:t>
            </a:r>
          </a:p>
          <a:p>
            <a:pPr defTabSz="914400">
              <a:defRPr/>
            </a:pPr>
            <a:endParaRPr lang="en-US">
              <a:cs typeface="+mn-cs"/>
            </a:endParaRPr>
          </a:p>
          <a:p>
            <a:pPr defTabSz="914400">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DBC6C9E-96F8-0D4D-838D-3DB4297BC64F}" type="slidenum">
              <a:rPr lang="he-IL"/>
              <a:pPr>
                <a:defRPr/>
              </a:pPr>
              <a:t>9</a:t>
            </a:fld>
            <a:endParaRPr lang="en-US"/>
          </a:p>
        </p:txBody>
      </p:sp>
      <p:sp>
        <p:nvSpPr>
          <p:cNvPr id="114690" name="Rectangle 2"/>
          <p:cNvSpPr>
            <a:spLocks noGrp="1" noRot="1" noChangeAspect="1" noChangeArrowheads="1" noTextEdit="1"/>
          </p:cNvSpPr>
          <p:nvPr>
            <p:ph type="sldImg"/>
          </p:nvPr>
        </p:nvSpPr>
        <p:spPr>
          <a:xfrm>
            <a:off x="898525" y="739775"/>
            <a:ext cx="4933950" cy="3700463"/>
          </a:xfrm>
          <a:ln/>
          <a:extLst>
            <a:ext uri="{FAA26D3D-D897-4be2-8F04-BA451C77F1D7}">
              <ma14:placeholderFlag xmlns:ma14="http://schemas.microsoft.com/office/mac/drawingml/2011/main" xmlns="" val="1"/>
            </a:ext>
          </a:extLst>
        </p:spPr>
      </p:sp>
      <p:sp>
        <p:nvSpPr>
          <p:cNvPr id="114691" name="Rectangle 3"/>
          <p:cNvSpPr>
            <a:spLocks noGrp="1" noChangeArrowheads="1"/>
          </p:cNvSpPr>
          <p:nvPr>
            <p:ph type="body" idx="1"/>
          </p:nvPr>
        </p:nvSpPr>
        <p:spPr>
          <a:xfrm>
            <a:off x="896938" y="4686300"/>
            <a:ext cx="4935537" cy="4440238"/>
          </a:xfrm>
        </p:spPr>
        <p:txBody>
          <a:bodyPr/>
          <a:lstStyle/>
          <a:p>
            <a:pPr defTabSz="914400">
              <a:defRPr/>
            </a:pPr>
            <a:r>
              <a:rPr lang="en-US">
                <a:cs typeface="+mn-cs"/>
              </a:rPr>
              <a:t>There are two main classes of docking problem: test docking, called bound and real docking, called unbound.</a:t>
            </a:r>
          </a:p>
          <a:p>
            <a:pPr defTabSz="914400">
              <a:defRPr/>
            </a:pPr>
            <a:r>
              <a:rPr lang="en-US">
                <a:cs typeface="+mn-cs"/>
              </a:rPr>
              <a:t>…</a:t>
            </a:r>
          </a:p>
          <a:p>
            <a:pPr defTabSz="914400">
              <a:defRPr/>
            </a:pPr>
            <a:r>
              <a:rPr lang="en-US">
                <a:cs typeface="+mn-cs"/>
              </a:rPr>
              <a:t> </a:t>
            </a:r>
          </a:p>
          <a:p>
            <a:pPr defTabSz="914400">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840770-8A43-AD48-9020-5EE537C121FD}" type="slidenum">
              <a:rPr lang="he-IL"/>
              <a:pPr>
                <a:defRPr/>
              </a:pPr>
              <a:t>10</a:t>
            </a:fld>
            <a:endParaRPr lang="en-US"/>
          </a:p>
        </p:txBody>
      </p:sp>
      <p:sp>
        <p:nvSpPr>
          <p:cNvPr id="116738" name="Rectangle 2"/>
          <p:cNvSpPr>
            <a:spLocks noGrp="1" noRot="1" noChangeAspect="1" noChangeArrowheads="1" noTextEdit="1"/>
          </p:cNvSpPr>
          <p:nvPr>
            <p:ph type="sldImg"/>
          </p:nvPr>
        </p:nvSpPr>
        <p:spPr>
          <a:xfrm>
            <a:off x="898525" y="739775"/>
            <a:ext cx="4933950" cy="3700463"/>
          </a:xfrm>
          <a:ln/>
          <a:extLst>
            <a:ext uri="{FAA26D3D-D897-4be2-8F04-BA451C77F1D7}">
              <ma14:placeholderFlag xmlns:ma14="http://schemas.microsoft.com/office/mac/drawingml/2011/main" xmlns="" val="1"/>
            </a:ext>
          </a:extLst>
        </p:spPr>
      </p:sp>
      <p:sp>
        <p:nvSpPr>
          <p:cNvPr id="116739" name="Rectangle 3"/>
          <p:cNvSpPr>
            <a:spLocks noGrp="1" noChangeArrowheads="1"/>
          </p:cNvSpPr>
          <p:nvPr>
            <p:ph type="body" idx="1"/>
          </p:nvPr>
        </p:nvSpPr>
        <p:spPr>
          <a:xfrm>
            <a:off x="896938" y="4686300"/>
            <a:ext cx="4935537" cy="4440238"/>
          </a:xfrm>
        </p:spPr>
        <p:txBody>
          <a:bodyPr/>
          <a:lstStyle/>
          <a:p>
            <a:pPr defTabSz="914400">
              <a:defRPr/>
            </a:pPr>
            <a:r>
              <a:rPr lang="en-US">
                <a:cs typeface="+mn-cs"/>
              </a:rPr>
              <a:t>Unbound docking is a “real life” problem. We are given two molecules that were separately crystallized.</a:t>
            </a:r>
          </a:p>
          <a:p>
            <a:pPr defTabSz="914400">
              <a:defRPr/>
            </a:pPr>
            <a:r>
              <a:rPr lang="en-US">
                <a:cs typeface="+mn-cs"/>
              </a:rPr>
              <a:t>We look for their conformation as it appears in the natural complex. This is especially difficult due to </a:t>
            </a:r>
          </a:p>
          <a:p>
            <a:pPr defTabSz="914400">
              <a:defRPr/>
            </a:pPr>
            <a:r>
              <a:rPr lang="en-US">
                <a:cs typeface="+mn-cs"/>
              </a:rPr>
              <a:t>many conformational changes such as side-chain and backbone flexibility.</a:t>
            </a:r>
          </a:p>
          <a:p>
            <a:pPr defTabSz="914400">
              <a:defRPr/>
            </a:pPr>
            <a:r>
              <a:rPr lang="en-US">
                <a:cs typeface="+mn-cs"/>
              </a:rPr>
              <a:t> </a:t>
            </a:r>
          </a:p>
          <a:p>
            <a:pPr defTabSz="914400">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BE450D6-5B7A-0644-B498-AFAB1A80FF05}" type="slidenum">
              <a:rPr lang="he-IL"/>
              <a:pPr>
                <a:defRPr/>
              </a:pPr>
              <a:t>11</a:t>
            </a:fld>
            <a:endParaRPr lang="en-US"/>
          </a:p>
        </p:txBody>
      </p:sp>
      <p:sp>
        <p:nvSpPr>
          <p:cNvPr id="118786" name="Rectangle 2"/>
          <p:cNvSpPr>
            <a:spLocks noGrp="1" noRot="1" noChangeAspect="1" noChangeArrowheads="1" noTextEdit="1"/>
          </p:cNvSpPr>
          <p:nvPr>
            <p:ph type="sldImg"/>
          </p:nvPr>
        </p:nvSpPr>
        <p:spPr>
          <a:xfrm>
            <a:off x="898525" y="739775"/>
            <a:ext cx="4933950" cy="3700463"/>
          </a:xfrm>
          <a:ln/>
          <a:extLst>
            <a:ext uri="{FAA26D3D-D897-4be2-8F04-BA451C77F1D7}">
              <ma14:placeholderFlag xmlns:ma14="http://schemas.microsoft.com/office/mac/drawingml/2011/main" xmlns="" val="1"/>
            </a:ext>
          </a:extLst>
        </p:spPr>
      </p:sp>
      <p:sp>
        <p:nvSpPr>
          <p:cNvPr id="118787" name="Rectangle 3"/>
          <p:cNvSpPr>
            <a:spLocks noGrp="1" noChangeArrowheads="1"/>
          </p:cNvSpPr>
          <p:nvPr>
            <p:ph type="body" idx="1"/>
          </p:nvPr>
        </p:nvSpPr>
        <p:spPr>
          <a:xfrm>
            <a:off x="896938" y="4686300"/>
            <a:ext cx="4935537" cy="4440238"/>
          </a:xfrm>
        </p:spPr>
        <p:txBody>
          <a:bodyPr/>
          <a:lstStyle/>
          <a:p>
            <a:pPr defTabSz="914400">
              <a:defRPr/>
            </a:pPr>
            <a:r>
              <a:rPr lang="en-US">
                <a:cs typeface="+mn-cs"/>
              </a:rPr>
              <a:t>Here we can see an example of side-chain flexibility. We show the ligand and the receptor surface. </a:t>
            </a:r>
          </a:p>
          <a:p>
            <a:pPr defTabSz="914400">
              <a:defRPr/>
            </a:pPr>
            <a:r>
              <a:rPr lang="en-US">
                <a:cs typeface="+mn-cs"/>
              </a:rPr>
              <a:t>As one can see in the bound complex there is almost perfect shape complementarity. </a:t>
            </a:r>
          </a:p>
          <a:p>
            <a:pPr defTabSz="914400">
              <a:defRPr/>
            </a:pPr>
            <a:r>
              <a:rPr lang="en-US">
                <a:cs typeface="+mn-cs"/>
              </a:rPr>
              <a:t>When we superimpose unbound molecules to the complex we can see that shape </a:t>
            </a:r>
          </a:p>
          <a:p>
            <a:pPr defTabSz="914400">
              <a:defRPr/>
            </a:pPr>
            <a:r>
              <a:rPr lang="en-US">
                <a:cs typeface="+mn-cs"/>
              </a:rPr>
              <a:t>complementarity is greatly affected, resulting in 10 highly penetrating residues.</a:t>
            </a:r>
          </a:p>
          <a:p>
            <a:pPr defTabSz="914400">
              <a:defRPr/>
            </a:pPr>
            <a:r>
              <a:rPr lang="en-US">
                <a:cs typeface="+mn-cs"/>
              </a:rPr>
              <a:t> </a:t>
            </a:r>
          </a:p>
          <a:p>
            <a:pPr defTabSz="914400">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a:cs typeface="Times New Roman" charset="0"/>
              </a:rPr>
              <a:t>The original DOCK algorithm addresses rigid body docking using a geometric matching algorithm to superimpose the ligand onto a negative image of the binding pocket.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solidFill>
                  <a:srgbClr val="000000"/>
                </a:solidFill>
                <a:latin typeface="Arial" charset="0"/>
                <a:cs typeface="Times New Roman" charset="0"/>
              </a:rPr>
              <a:t>Program </a:t>
            </a:r>
            <a:r>
              <a:rPr lang="en-US">
                <a:solidFill>
                  <a:srgbClr val="C00073"/>
                </a:solidFill>
                <a:latin typeface="Arial" charset="0"/>
                <a:cs typeface="Times New Roman" charset="0"/>
              </a:rPr>
              <a:t>sphgen </a:t>
            </a:r>
            <a:r>
              <a:rPr lang="en-US">
                <a:solidFill>
                  <a:srgbClr val="000000"/>
                </a:solidFill>
                <a:latin typeface="Arial" charset="0"/>
                <a:cs typeface="Times New Roman" charset="0"/>
              </a:rPr>
              <a:t>identifies the active site, and other sites of interest. </a:t>
            </a:r>
          </a:p>
          <a:p>
            <a:r>
              <a:rPr lang="en-US">
                <a:latin typeface="Arial" charset="0"/>
                <a:cs typeface="Times New Roman" charset="0"/>
              </a:rPr>
              <a:t>Uses the points of the molecular surface and their associated normals to determine spheres to fill the site. It then reduces the number of spheres to one per atom and groups them into clusters. </a:t>
            </a:r>
          </a:p>
          <a:p>
            <a:r>
              <a:rPr lang="en-US">
                <a:latin typeface="Arial" charset="0"/>
                <a:cs typeface="Times New Roman" charset="0"/>
              </a:rPr>
              <a:t>You can inspect these clusters and regroup the spheres if necessary.</a:t>
            </a:r>
            <a:r>
              <a:rPr lang="en-US">
                <a:cs typeface="Times New Roman" charset="0"/>
              </a:rPr>
              <a:t> </a:t>
            </a:r>
          </a:p>
          <a:p>
            <a:r>
              <a:rPr lang="en-US">
                <a:solidFill>
                  <a:srgbClr val="000000"/>
                </a:solidFill>
                <a:latin typeface="Arial" charset="0"/>
                <a:cs typeface="Times New Roman" charset="0"/>
              </a:rPr>
              <a:t>Whether or not crystallographic waters and ions should be preserved when generating surfaces for use by </a:t>
            </a:r>
            <a:r>
              <a:rPr lang="en-US">
                <a:solidFill>
                  <a:srgbClr val="C00073"/>
                </a:solidFill>
                <a:latin typeface="Arial" charset="0"/>
                <a:cs typeface="Times New Roman" charset="0"/>
              </a:rPr>
              <a:t>sphgen </a:t>
            </a:r>
            <a:r>
              <a:rPr lang="en-US">
                <a:solidFill>
                  <a:srgbClr val="000000"/>
                </a:solidFill>
                <a:latin typeface="Arial" charset="0"/>
                <a:cs typeface="Times New Roman" charset="0"/>
              </a:rPr>
              <a:t>is a matter of some debate. In structures of complexes,water molecules and ions are often found in the protein binding pocket along with the ligand(s). How-ever, ligands can displace waters and ions, and the volume of a receptor site will be explored more com-pletely if the waters and ions are removed, so if you don’t have particular reasons for preserving any of the water molecules or ions in the crystal, it is probably best to remove all of them.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xfrm>
            <a:off x="896938" y="4686300"/>
            <a:ext cx="4881562" cy="4765675"/>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defRPr/>
            </a:pPr>
            <a:r>
              <a:rPr lang="en-US" b="1">
                <a:solidFill>
                  <a:srgbClr val="000000"/>
                </a:solidFill>
                <a:latin typeface="Arial" charset="0"/>
                <a:cs typeface="Times New Roman" charset="0"/>
              </a:rPr>
              <a:t>Chemical Matching</a:t>
            </a:r>
            <a:endParaRPr lang="en-US">
              <a:solidFill>
                <a:srgbClr val="000000"/>
              </a:solidFill>
              <a:latin typeface="Arial" charset="0"/>
              <a:cs typeface="Times New Roman" charset="0"/>
            </a:endParaRPr>
          </a:p>
          <a:p>
            <a:pPr>
              <a:defRPr/>
            </a:pPr>
            <a:r>
              <a:rPr lang="en-US">
                <a:solidFill>
                  <a:srgbClr val="000000"/>
                </a:solidFill>
                <a:latin typeface="Arial" charset="0"/>
                <a:cs typeface="Times New Roman" charset="0"/>
              </a:rPr>
              <a:t>DOCK spheres are generated without regard to the chemical properties of the nearby receptor atoms.</a:t>
            </a:r>
          </a:p>
          <a:p>
            <a:pPr>
              <a:defRPr/>
            </a:pPr>
            <a:r>
              <a:rPr lang="en-US">
                <a:solidFill>
                  <a:srgbClr val="000000"/>
                </a:solidFill>
                <a:latin typeface="Arial" charset="0"/>
                <a:cs typeface="Times New Roman" charset="0"/>
              </a:rPr>
              <a:t>Sphere “chemical matching” or “coloring” associates a chemical property to spheres and a sphere of</a:t>
            </a:r>
          </a:p>
          <a:p>
            <a:pPr>
              <a:defRPr/>
            </a:pPr>
            <a:r>
              <a:rPr lang="en-US">
                <a:solidFill>
                  <a:srgbClr val="000000"/>
                </a:solidFill>
                <a:latin typeface="Arial" charset="0"/>
                <a:cs typeface="Times New Roman" charset="0"/>
              </a:rPr>
              <a:t>one “color” can only be matched with a ligand atom of complementary color. </a:t>
            </a:r>
          </a:p>
          <a:p>
            <a:pPr>
              <a:defRPr/>
            </a:pPr>
            <a:r>
              <a:rPr lang="en-US">
                <a:solidFill>
                  <a:srgbClr val="000000"/>
                </a:solidFill>
                <a:latin typeface="Arial" charset="0"/>
                <a:cs typeface="Times New Roman" charset="0"/>
              </a:rPr>
              <a:t>Critical Points</a:t>
            </a:r>
          </a:p>
          <a:p>
            <a:pPr>
              <a:defRPr/>
            </a:pPr>
            <a:r>
              <a:rPr lang="en-US">
                <a:solidFill>
                  <a:srgbClr val="000000"/>
                </a:solidFill>
                <a:latin typeface="Arial" charset="0"/>
                <a:cs typeface="Times New Roman" charset="0"/>
              </a:rPr>
              <a:t>The "critical point" filter requires that certain spheres be part of the set of sphere-atom pairs used to orient the ligand. Designating spheres as critical points forces the ligand to have at least one atom in that area of the enzyme, where that sphere is located. This filter may be useful, for example, when it is known that a ligand must occupy a particular area of an active site.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3" y="6248400"/>
            <a:ext cx="1905000" cy="457200"/>
          </a:xfrm>
          <a:prstGeom prst="rect">
            <a:avLst/>
          </a:prstGeom>
        </p:spPr>
        <p:txBody>
          <a:bodyPr/>
          <a:lstStyle>
            <a:lvl1pPr>
              <a:defRPr>
                <a:solidFill>
                  <a:srgbClr val="000000"/>
                </a:solidFill>
              </a:defRPr>
            </a:lvl1pPr>
          </a:lstStyle>
          <a:p>
            <a:pPr>
              <a:defRPr/>
            </a:pPr>
            <a:fld id="{8B066F9B-CF4A-1C47-AFD5-FE6D9439136F}" type="datetime1">
              <a:rPr lang="en-US"/>
              <a:pPr>
                <a:defRPr/>
              </a:pPr>
              <a:t>5/9/21</a:t>
            </a:fld>
            <a:endParaRPr lang="en-US"/>
          </a:p>
        </p:txBody>
      </p:sp>
      <p:sp>
        <p:nvSpPr>
          <p:cNvPr id="5" name="Rectangle 28"/>
          <p:cNvSpPr>
            <a:spLocks noGrp="1" noChangeArrowheads="1"/>
          </p:cNvSpPr>
          <p:nvPr>
            <p:ph type="ftr" sz="quarter" idx="11"/>
          </p:nvPr>
        </p:nvSpPr>
        <p:spPr>
          <a:xfrm>
            <a:off x="3581400" y="6248400"/>
            <a:ext cx="2895600" cy="457200"/>
          </a:xfrm>
          <a:prstGeom prst="rect">
            <a:avLst/>
          </a:prstGeom>
        </p:spPr>
        <p:txBody>
          <a:bodyPr/>
          <a:lstStyle>
            <a:lvl1pPr>
              <a:defRPr>
                <a:solidFill>
                  <a:srgbClr val="000000"/>
                </a:solidFill>
              </a:defRPr>
            </a:lvl1pPr>
          </a:lstStyle>
          <a:p>
            <a:pPr>
              <a:defRPr/>
            </a:pPr>
            <a:endParaRPr lang="en-US"/>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85053653-FB36-B84D-AF21-9734F5822A5F}" type="slidenum">
              <a:rPr lang="en-US"/>
              <a:pPr>
                <a:defRPr/>
              </a:pPr>
              <a:t>‹#›</a:t>
            </a:fld>
            <a:endParaRPr lang="en-US"/>
          </a:p>
        </p:txBody>
      </p:sp>
    </p:spTree>
    <p:extLst>
      <p:ext uri="{BB962C8B-B14F-4D97-AF65-F5344CB8AC3E}">
        <p14:creationId xmlns:p14="http://schemas.microsoft.com/office/powerpoint/2010/main" val="129111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210147F1-C7A7-FE4D-B24D-1E03FAFE10C6}"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FBC4747-E7B8-754D-8B17-4F69E1876738}" type="slidenum">
              <a:rPr lang="en-US"/>
              <a:pPr>
                <a:defRPr/>
              </a:pPr>
              <a:t>‹#›</a:t>
            </a:fld>
            <a:endParaRPr lang="en-US"/>
          </a:p>
        </p:txBody>
      </p:sp>
    </p:spTree>
    <p:extLst>
      <p:ext uri="{BB962C8B-B14F-4D97-AF65-F5344CB8AC3E}">
        <p14:creationId xmlns:p14="http://schemas.microsoft.com/office/powerpoint/2010/main" val="29289511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031DB0D-B5AF-334C-9A48-CE671BCF5724}" type="slidenum">
              <a:rPr lang="he-IL"/>
              <a:pPr>
                <a:defRPr/>
              </a:pPr>
              <a:t>‹#›</a:t>
            </a:fld>
            <a:endParaRPr lang="en-US"/>
          </a:p>
        </p:txBody>
      </p:sp>
    </p:spTree>
    <p:extLst>
      <p:ext uri="{BB962C8B-B14F-4D97-AF65-F5344CB8AC3E}">
        <p14:creationId xmlns:p14="http://schemas.microsoft.com/office/powerpoint/2010/main" val="39206929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940FCEC-9FD8-DA41-BA7B-EFB2A6493BB6}" type="slidenum">
              <a:rPr lang="he-IL"/>
              <a:pPr>
                <a:defRPr/>
              </a:pPr>
              <a:t>‹#›</a:t>
            </a:fld>
            <a:endParaRPr lang="en-US"/>
          </a:p>
        </p:txBody>
      </p:sp>
    </p:spTree>
    <p:extLst>
      <p:ext uri="{BB962C8B-B14F-4D97-AF65-F5344CB8AC3E}">
        <p14:creationId xmlns:p14="http://schemas.microsoft.com/office/powerpoint/2010/main" val="12720698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D2C274B-1437-EE44-B67E-7E6A22E9A47F}" type="slidenum">
              <a:rPr lang="he-IL"/>
              <a:pPr>
                <a:defRPr/>
              </a:pPr>
              <a:t>‹#›</a:t>
            </a:fld>
            <a:endParaRPr lang="en-US"/>
          </a:p>
        </p:txBody>
      </p:sp>
    </p:spTree>
    <p:extLst>
      <p:ext uri="{BB962C8B-B14F-4D97-AF65-F5344CB8AC3E}">
        <p14:creationId xmlns:p14="http://schemas.microsoft.com/office/powerpoint/2010/main" val="17450835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AE407B7-F55C-274A-9455-F732608E8AB9}" type="slidenum">
              <a:rPr lang="he-IL"/>
              <a:pPr>
                <a:defRPr/>
              </a:pPr>
              <a:t>‹#›</a:t>
            </a:fld>
            <a:endParaRPr lang="en-US"/>
          </a:p>
        </p:txBody>
      </p:sp>
    </p:spTree>
    <p:extLst>
      <p:ext uri="{BB962C8B-B14F-4D97-AF65-F5344CB8AC3E}">
        <p14:creationId xmlns:p14="http://schemas.microsoft.com/office/powerpoint/2010/main" val="18246687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89E833B-D60C-E841-94D3-FF6D46EFBFF6}" type="slidenum">
              <a:rPr lang="he-IL"/>
              <a:pPr>
                <a:defRPr/>
              </a:pPr>
              <a:t>‹#›</a:t>
            </a:fld>
            <a:endParaRPr lang="en-US"/>
          </a:p>
        </p:txBody>
      </p:sp>
    </p:spTree>
    <p:extLst>
      <p:ext uri="{BB962C8B-B14F-4D97-AF65-F5344CB8AC3E}">
        <p14:creationId xmlns:p14="http://schemas.microsoft.com/office/powerpoint/2010/main" val="41780866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3C1D6E5-2975-C845-B047-C8DBBD84CD61}" type="slidenum">
              <a:rPr lang="he-IL"/>
              <a:pPr>
                <a:defRPr/>
              </a:pPr>
              <a:t>‹#›</a:t>
            </a:fld>
            <a:endParaRPr lang="en-US"/>
          </a:p>
        </p:txBody>
      </p:sp>
    </p:spTree>
    <p:extLst>
      <p:ext uri="{BB962C8B-B14F-4D97-AF65-F5344CB8AC3E}">
        <p14:creationId xmlns:p14="http://schemas.microsoft.com/office/powerpoint/2010/main" val="28525655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4DC00AA-2760-3943-8D4F-680163858E9B}" type="slidenum">
              <a:rPr lang="he-IL"/>
              <a:pPr>
                <a:defRPr/>
              </a:pPr>
              <a:t>‹#›</a:t>
            </a:fld>
            <a:endParaRPr lang="en-US"/>
          </a:p>
        </p:txBody>
      </p:sp>
    </p:spTree>
    <p:extLst>
      <p:ext uri="{BB962C8B-B14F-4D97-AF65-F5344CB8AC3E}">
        <p14:creationId xmlns:p14="http://schemas.microsoft.com/office/powerpoint/2010/main" val="36709616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B4CC800-7A2B-4448-83E5-F5E6E5CE913B}" type="slidenum">
              <a:rPr lang="he-IL"/>
              <a:pPr>
                <a:defRPr/>
              </a:pPr>
              <a:t>‹#›</a:t>
            </a:fld>
            <a:endParaRPr lang="en-US"/>
          </a:p>
        </p:txBody>
      </p:sp>
    </p:spTree>
    <p:extLst>
      <p:ext uri="{BB962C8B-B14F-4D97-AF65-F5344CB8AC3E}">
        <p14:creationId xmlns:p14="http://schemas.microsoft.com/office/powerpoint/2010/main" val="32439568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BCD790B-873D-FA40-A08B-CF21ADF4E69F}" type="slidenum">
              <a:rPr lang="he-IL"/>
              <a:pPr>
                <a:defRPr/>
              </a:pPr>
              <a:t>‹#›</a:t>
            </a:fld>
            <a:endParaRPr lang="en-US"/>
          </a:p>
        </p:txBody>
      </p:sp>
    </p:spTree>
    <p:extLst>
      <p:ext uri="{BB962C8B-B14F-4D97-AF65-F5344CB8AC3E}">
        <p14:creationId xmlns:p14="http://schemas.microsoft.com/office/powerpoint/2010/main" val="10013886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EF80823-C131-294E-8B7F-5322AC65461A}" type="slidenum">
              <a:rPr lang="he-IL"/>
              <a:pPr>
                <a:defRPr/>
              </a:pPr>
              <a:t>‹#›</a:t>
            </a:fld>
            <a:endParaRPr lang="en-US"/>
          </a:p>
        </p:txBody>
      </p:sp>
    </p:spTree>
    <p:extLst>
      <p:ext uri="{BB962C8B-B14F-4D97-AF65-F5344CB8AC3E}">
        <p14:creationId xmlns:p14="http://schemas.microsoft.com/office/powerpoint/2010/main" val="4027227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709E7795-4B85-0D45-95AA-71567F0F47A8}"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A000031-7314-5546-9202-B1204D8EB699}" type="slidenum">
              <a:rPr lang="en-US"/>
              <a:pPr>
                <a:defRPr/>
              </a:pPr>
              <a:t>‹#›</a:t>
            </a:fld>
            <a:endParaRPr lang="en-US"/>
          </a:p>
        </p:txBody>
      </p:sp>
    </p:spTree>
    <p:extLst>
      <p:ext uri="{BB962C8B-B14F-4D97-AF65-F5344CB8AC3E}">
        <p14:creationId xmlns:p14="http://schemas.microsoft.com/office/powerpoint/2010/main" val="17503068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DEDB52B-602C-5A4E-A16E-94368C5F55BF}" type="slidenum">
              <a:rPr lang="he-IL"/>
              <a:pPr>
                <a:defRPr/>
              </a:pPr>
              <a:t>‹#›</a:t>
            </a:fld>
            <a:endParaRPr lang="en-US"/>
          </a:p>
        </p:txBody>
      </p:sp>
    </p:spTree>
    <p:extLst>
      <p:ext uri="{BB962C8B-B14F-4D97-AF65-F5344CB8AC3E}">
        <p14:creationId xmlns:p14="http://schemas.microsoft.com/office/powerpoint/2010/main" val="2472631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3775E83-00D7-D44A-B555-9EE027098B14}" type="slidenum">
              <a:rPr lang="he-IL"/>
              <a:pPr>
                <a:defRPr/>
              </a:pPr>
              <a:t>‹#›</a:t>
            </a:fld>
            <a:endParaRPr lang="en-US"/>
          </a:p>
        </p:txBody>
      </p:sp>
    </p:spTree>
    <p:extLst>
      <p:ext uri="{BB962C8B-B14F-4D97-AF65-F5344CB8AC3E}">
        <p14:creationId xmlns:p14="http://schemas.microsoft.com/office/powerpoint/2010/main" val="17334538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DB973A5-7EFD-DD43-BB3C-235B79A14D7B}" type="slidenum">
              <a:rPr lang="he-IL"/>
              <a:pPr>
                <a:defRPr/>
              </a:pPr>
              <a:t>‹#›</a:t>
            </a:fld>
            <a:endParaRPr lang="en-US"/>
          </a:p>
        </p:txBody>
      </p:sp>
    </p:spTree>
    <p:extLst>
      <p:ext uri="{BB962C8B-B14F-4D97-AF65-F5344CB8AC3E}">
        <p14:creationId xmlns:p14="http://schemas.microsoft.com/office/powerpoint/2010/main" val="20345607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9D8977EF-C644-5448-B24A-E50E95A30D79}" type="slidenum">
              <a:rPr/>
              <a:pPr>
                <a:defRPr/>
              </a:pPr>
              <a:t>‹#›</a:t>
            </a:fld>
            <a:endParaRPr/>
          </a:p>
        </p:txBody>
      </p:sp>
    </p:spTree>
    <p:extLst>
      <p:ext uri="{BB962C8B-B14F-4D97-AF65-F5344CB8AC3E}">
        <p14:creationId xmlns:p14="http://schemas.microsoft.com/office/powerpoint/2010/main" val="319605945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6694E55-1760-864B-B16C-5F443BF8A8CE}"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6C9B9BC6-B204-F546-9691-4FB1F128D892}" type="slidenum">
              <a:rPr lang="en-US"/>
              <a:pPr>
                <a:defRPr/>
              </a:pPr>
              <a:t>‹#›</a:t>
            </a:fld>
            <a:endParaRPr lang="en-US"/>
          </a:p>
        </p:txBody>
      </p:sp>
    </p:spTree>
    <p:extLst>
      <p:ext uri="{BB962C8B-B14F-4D97-AF65-F5344CB8AC3E}">
        <p14:creationId xmlns:p14="http://schemas.microsoft.com/office/powerpoint/2010/main" val="3224835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DE2136A-B438-1B41-8E0E-656F7243AEA4}"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FA53B9CF-9363-B242-B8DC-FD1761C9ACAD}" type="slidenum">
              <a:rPr lang="en-US"/>
              <a:pPr>
                <a:defRPr/>
              </a:pPr>
              <a:t>‹#›</a:t>
            </a:fld>
            <a:endParaRPr lang="en-US"/>
          </a:p>
        </p:txBody>
      </p:sp>
    </p:spTree>
    <p:extLst>
      <p:ext uri="{BB962C8B-B14F-4D97-AF65-F5344CB8AC3E}">
        <p14:creationId xmlns:p14="http://schemas.microsoft.com/office/powerpoint/2010/main" val="3740273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5F3B6513-5D6B-F147-98E6-089920A69F3E}"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5BB8A465-4D94-5D46-B7FE-B2C8F52CAEB6}" type="slidenum">
              <a:rPr lang="en-US"/>
              <a:pPr>
                <a:defRPr/>
              </a:pPr>
              <a:t>‹#›</a:t>
            </a:fld>
            <a:endParaRPr lang="en-US"/>
          </a:p>
        </p:txBody>
      </p:sp>
    </p:spTree>
    <p:extLst>
      <p:ext uri="{BB962C8B-B14F-4D97-AF65-F5344CB8AC3E}">
        <p14:creationId xmlns:p14="http://schemas.microsoft.com/office/powerpoint/2010/main" val="27735413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1F1796A-FB3C-E84A-81A8-E1ADAA598D9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AFC9CB57-5C46-6E46-96EC-22B66E56AA80}" type="slidenum">
              <a:rPr lang="en-US"/>
              <a:pPr>
                <a:defRPr/>
              </a:pPr>
              <a:t>‹#›</a:t>
            </a:fld>
            <a:endParaRPr lang="en-US"/>
          </a:p>
        </p:txBody>
      </p:sp>
    </p:spTree>
    <p:extLst>
      <p:ext uri="{BB962C8B-B14F-4D97-AF65-F5344CB8AC3E}">
        <p14:creationId xmlns:p14="http://schemas.microsoft.com/office/powerpoint/2010/main" val="7408357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C773E7D6-3C66-CB4F-8CD9-D6E656B52E5D}"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5FCF8DDC-AF44-CC4F-A9A6-219E7436D9DD}" type="slidenum">
              <a:rPr lang="en-US"/>
              <a:pPr>
                <a:defRPr/>
              </a:pPr>
              <a:t>‹#›</a:t>
            </a:fld>
            <a:endParaRPr lang="en-US"/>
          </a:p>
        </p:txBody>
      </p:sp>
    </p:spTree>
    <p:extLst>
      <p:ext uri="{BB962C8B-B14F-4D97-AF65-F5344CB8AC3E}">
        <p14:creationId xmlns:p14="http://schemas.microsoft.com/office/powerpoint/2010/main" val="107441647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277507D6-6A44-5B48-9CDA-DEA8EA8476B0}"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B9E08C80-2751-5743-BC8D-FF2EBEF7C3A7}" type="slidenum">
              <a:rPr lang="en-US"/>
              <a:pPr>
                <a:defRPr/>
              </a:pPr>
              <a:t>‹#›</a:t>
            </a:fld>
            <a:endParaRPr lang="en-US"/>
          </a:p>
        </p:txBody>
      </p:sp>
    </p:spTree>
    <p:extLst>
      <p:ext uri="{BB962C8B-B14F-4D97-AF65-F5344CB8AC3E}">
        <p14:creationId xmlns:p14="http://schemas.microsoft.com/office/powerpoint/2010/main" val="4040248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9155478D-1876-3A43-AD45-BA93F89258F1}"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F7F7B5A6-6E02-514F-955C-7A9A7B6140BB}" type="slidenum">
              <a:rPr lang="he-IL"/>
              <a:pPr>
                <a:defRPr/>
              </a:pPr>
              <a:t>‹#›</a:t>
            </a:fld>
            <a:endParaRPr lang="en-US"/>
          </a:p>
        </p:txBody>
      </p:sp>
    </p:spTree>
    <p:extLst>
      <p:ext uri="{BB962C8B-B14F-4D97-AF65-F5344CB8AC3E}">
        <p14:creationId xmlns:p14="http://schemas.microsoft.com/office/powerpoint/2010/main" val="249112587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CCF450C0-BA3A-8E42-AAF2-6C33516C494E}"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A2B2CE89-1E54-6E4F-B1A3-EAAED51C9342}" type="slidenum">
              <a:rPr lang="en-US"/>
              <a:pPr>
                <a:defRPr/>
              </a:pPr>
              <a:t>‹#›</a:t>
            </a:fld>
            <a:endParaRPr lang="en-US"/>
          </a:p>
        </p:txBody>
      </p:sp>
    </p:spTree>
    <p:extLst>
      <p:ext uri="{BB962C8B-B14F-4D97-AF65-F5344CB8AC3E}">
        <p14:creationId xmlns:p14="http://schemas.microsoft.com/office/powerpoint/2010/main" val="2096273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9A5CED95-4BE2-8245-9267-9095F7A35EBE}"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7CB497C-5E9D-8A4A-94AB-4EF3FE4915B0}" type="slidenum">
              <a:rPr lang="en-US"/>
              <a:pPr>
                <a:defRPr/>
              </a:pPr>
              <a:t>‹#›</a:t>
            </a:fld>
            <a:endParaRPr lang="en-US"/>
          </a:p>
        </p:txBody>
      </p:sp>
    </p:spTree>
    <p:extLst>
      <p:ext uri="{BB962C8B-B14F-4D97-AF65-F5344CB8AC3E}">
        <p14:creationId xmlns:p14="http://schemas.microsoft.com/office/powerpoint/2010/main" val="31489983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FB0D0356-E1F5-8348-AF5E-1B3699A83B7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7929B3F-4AC6-394A-A9AF-84B0DAC0A5CE}" type="slidenum">
              <a:rPr lang="en-US"/>
              <a:pPr>
                <a:defRPr/>
              </a:pPr>
              <a:t>‹#›</a:t>
            </a:fld>
            <a:endParaRPr lang="en-US"/>
          </a:p>
        </p:txBody>
      </p:sp>
    </p:spTree>
    <p:extLst>
      <p:ext uri="{BB962C8B-B14F-4D97-AF65-F5344CB8AC3E}">
        <p14:creationId xmlns:p14="http://schemas.microsoft.com/office/powerpoint/2010/main" val="34060988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08807ECA-C33D-F04D-8AD7-A0BF41E4009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2678B2B9-096D-9E49-9643-8826A6582EEC}" type="slidenum">
              <a:rPr lang="en-US"/>
              <a:pPr>
                <a:defRPr/>
              </a:pPr>
              <a:t>‹#›</a:t>
            </a:fld>
            <a:endParaRPr lang="en-US"/>
          </a:p>
        </p:txBody>
      </p:sp>
    </p:spTree>
    <p:extLst>
      <p:ext uri="{BB962C8B-B14F-4D97-AF65-F5344CB8AC3E}">
        <p14:creationId xmlns:p14="http://schemas.microsoft.com/office/powerpoint/2010/main" val="39563804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89E2EBE-2891-E24E-9D71-2CBA8717B41E}"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D5220620-0600-CB49-8F94-497F422D509A}" type="slidenum">
              <a:rPr lang="en-US"/>
              <a:pPr>
                <a:defRPr/>
              </a:pPr>
              <a:t>‹#›</a:t>
            </a:fld>
            <a:endParaRPr lang="en-US"/>
          </a:p>
        </p:txBody>
      </p:sp>
    </p:spTree>
    <p:extLst>
      <p:ext uri="{BB962C8B-B14F-4D97-AF65-F5344CB8AC3E}">
        <p14:creationId xmlns:p14="http://schemas.microsoft.com/office/powerpoint/2010/main" val="24203069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5A5BDC41-96BC-0746-93FE-1250D74CAD18}"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55E4077E-C2A9-154D-B7AC-7B3D4A70B8D7}" type="slidenum">
              <a:rPr lang="en-US"/>
              <a:pPr>
                <a:defRPr/>
              </a:pPr>
              <a:t>‹#›</a:t>
            </a:fld>
            <a:endParaRPr lang="en-US"/>
          </a:p>
        </p:txBody>
      </p:sp>
    </p:spTree>
    <p:extLst>
      <p:ext uri="{BB962C8B-B14F-4D97-AF65-F5344CB8AC3E}">
        <p14:creationId xmlns:p14="http://schemas.microsoft.com/office/powerpoint/2010/main" val="341361195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5C0B4F5D-DAC4-1A4A-8882-52F16BD90BFA}"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17D319B0-90A1-7F40-AA5C-03A10CF34CD8}" type="slidenum">
              <a:rPr lang="en-US"/>
              <a:pPr>
                <a:defRPr/>
              </a:pPr>
              <a:t>‹#›</a:t>
            </a:fld>
            <a:endParaRPr lang="en-US"/>
          </a:p>
        </p:txBody>
      </p:sp>
    </p:spTree>
    <p:extLst>
      <p:ext uri="{BB962C8B-B14F-4D97-AF65-F5344CB8AC3E}">
        <p14:creationId xmlns:p14="http://schemas.microsoft.com/office/powerpoint/2010/main" val="30806578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26EF4E1D-2BF3-E04A-ABB9-D995D11B6C39}"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D277F3CC-FA32-2240-B0DA-899141C70BEE}" type="slidenum">
              <a:rPr lang="en-US"/>
              <a:pPr>
                <a:defRPr/>
              </a:pPr>
              <a:t>‹#›</a:t>
            </a:fld>
            <a:endParaRPr lang="en-US"/>
          </a:p>
        </p:txBody>
      </p:sp>
    </p:spTree>
    <p:extLst>
      <p:ext uri="{BB962C8B-B14F-4D97-AF65-F5344CB8AC3E}">
        <p14:creationId xmlns:p14="http://schemas.microsoft.com/office/powerpoint/2010/main" val="18521238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59A4AD13-A1AB-D440-8EAE-2EC8469E238A}"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CE97574F-B918-E749-AC3E-438D92635072}" type="slidenum">
              <a:rPr lang="zh-CN" altLang="en-US"/>
              <a:pPr>
                <a:defRPr/>
              </a:pPr>
              <a:t>‹#›</a:t>
            </a:fld>
            <a:endParaRPr lang="en-US" altLang="zh-CN"/>
          </a:p>
        </p:txBody>
      </p:sp>
    </p:spTree>
    <p:extLst>
      <p:ext uri="{BB962C8B-B14F-4D97-AF65-F5344CB8AC3E}">
        <p14:creationId xmlns:p14="http://schemas.microsoft.com/office/powerpoint/2010/main" val="3703719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670B9163-5C34-104B-85FD-2D617FE12AA2}"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3F5E7E9B-6CA9-F248-B3AB-EC22D7422452}" type="slidenum">
              <a:rPr lang="en-US"/>
              <a:pPr>
                <a:defRPr/>
              </a:pPr>
              <a:t>‹#›</a:t>
            </a:fld>
            <a:endParaRPr lang="en-US"/>
          </a:p>
        </p:txBody>
      </p:sp>
    </p:spTree>
    <p:extLst>
      <p:ext uri="{BB962C8B-B14F-4D97-AF65-F5344CB8AC3E}">
        <p14:creationId xmlns:p14="http://schemas.microsoft.com/office/powerpoint/2010/main" val="211628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CD8D5CBD-47EF-5F45-B55A-A7B8D659E8C0}"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9153022A-547A-9C4D-B28D-DB76A9079907}" type="slidenum">
              <a:rPr lang="he-IL"/>
              <a:pPr>
                <a:defRPr/>
              </a:pPr>
              <a:t>‹#›</a:t>
            </a:fld>
            <a:endParaRPr lang="en-US"/>
          </a:p>
        </p:txBody>
      </p:sp>
    </p:spTree>
    <p:extLst>
      <p:ext uri="{BB962C8B-B14F-4D97-AF65-F5344CB8AC3E}">
        <p14:creationId xmlns:p14="http://schemas.microsoft.com/office/powerpoint/2010/main" val="41521649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5682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E34E2DD-EE4A-3D4D-9274-A0B2FC3CB191}"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BF1584A-F83A-754E-B5B6-0567DD20DA33}" type="slidenum">
              <a:rPr lang="he-IL"/>
              <a:pPr>
                <a:defRPr/>
              </a:pPr>
              <a:t>‹#›</a:t>
            </a:fld>
            <a:endParaRPr lang="en-US"/>
          </a:p>
        </p:txBody>
      </p:sp>
    </p:spTree>
    <p:extLst>
      <p:ext uri="{BB962C8B-B14F-4D97-AF65-F5344CB8AC3E}">
        <p14:creationId xmlns:p14="http://schemas.microsoft.com/office/powerpoint/2010/main" val="27976808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4201A7A-530F-1B4C-8184-D680A07C4553}"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80AD2D9-5AAA-974C-A745-6E3C7C43EF14}" type="slidenum">
              <a:rPr lang="he-IL"/>
              <a:pPr>
                <a:defRPr/>
              </a:pPr>
              <a:t>‹#›</a:t>
            </a:fld>
            <a:endParaRPr lang="en-US"/>
          </a:p>
        </p:txBody>
      </p:sp>
    </p:spTree>
    <p:extLst>
      <p:ext uri="{BB962C8B-B14F-4D97-AF65-F5344CB8AC3E}">
        <p14:creationId xmlns:p14="http://schemas.microsoft.com/office/powerpoint/2010/main" val="247759723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F1802DC-3E92-C442-97C5-D46095A90EF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A615057-9F25-E24B-8CCB-FC8B0CAEFE07}" type="slidenum">
              <a:rPr lang="he-IL"/>
              <a:pPr>
                <a:defRPr/>
              </a:pPr>
              <a:t>‹#›</a:t>
            </a:fld>
            <a:endParaRPr lang="en-US"/>
          </a:p>
        </p:txBody>
      </p:sp>
    </p:spTree>
    <p:extLst>
      <p:ext uri="{BB962C8B-B14F-4D97-AF65-F5344CB8AC3E}">
        <p14:creationId xmlns:p14="http://schemas.microsoft.com/office/powerpoint/2010/main" val="27427857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0939CC2-98A0-3B4A-93AE-5F3F689FC5E4}"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5C94D11-774E-BF43-9A94-90A827356B28}" type="slidenum">
              <a:rPr lang="he-IL"/>
              <a:pPr>
                <a:defRPr/>
              </a:pPr>
              <a:t>‹#›</a:t>
            </a:fld>
            <a:endParaRPr lang="en-US"/>
          </a:p>
        </p:txBody>
      </p:sp>
    </p:spTree>
    <p:extLst>
      <p:ext uri="{BB962C8B-B14F-4D97-AF65-F5344CB8AC3E}">
        <p14:creationId xmlns:p14="http://schemas.microsoft.com/office/powerpoint/2010/main" val="3597514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F5CA3A6-6980-CE46-A49A-D88D97378394}"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461F279-862C-2C48-8E81-C5A8CDFE1431}" type="slidenum">
              <a:rPr lang="he-IL"/>
              <a:pPr>
                <a:defRPr/>
              </a:pPr>
              <a:t>‹#›</a:t>
            </a:fld>
            <a:endParaRPr lang="en-US"/>
          </a:p>
        </p:txBody>
      </p:sp>
    </p:spTree>
    <p:extLst>
      <p:ext uri="{BB962C8B-B14F-4D97-AF65-F5344CB8AC3E}">
        <p14:creationId xmlns:p14="http://schemas.microsoft.com/office/powerpoint/2010/main" val="38706744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67C397F-2482-D04F-8CED-928910049852}"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A66B725-487D-A84A-B4A4-1DFB5C27060A}" type="slidenum">
              <a:rPr lang="he-IL"/>
              <a:pPr>
                <a:defRPr/>
              </a:pPr>
              <a:t>‹#›</a:t>
            </a:fld>
            <a:endParaRPr lang="en-US"/>
          </a:p>
        </p:txBody>
      </p:sp>
    </p:spTree>
    <p:extLst>
      <p:ext uri="{BB962C8B-B14F-4D97-AF65-F5344CB8AC3E}">
        <p14:creationId xmlns:p14="http://schemas.microsoft.com/office/powerpoint/2010/main" val="38795388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0233E8E-E777-244B-8AE8-380134D1BBBC}"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5E60387-A377-F045-A3A9-15E52B423A4C}" type="slidenum">
              <a:rPr lang="he-IL"/>
              <a:pPr>
                <a:defRPr/>
              </a:pPr>
              <a:t>‹#›</a:t>
            </a:fld>
            <a:endParaRPr lang="en-US"/>
          </a:p>
        </p:txBody>
      </p:sp>
    </p:spTree>
    <p:extLst>
      <p:ext uri="{BB962C8B-B14F-4D97-AF65-F5344CB8AC3E}">
        <p14:creationId xmlns:p14="http://schemas.microsoft.com/office/powerpoint/2010/main" val="19590316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ACF8E66-1414-3243-BC77-CF8DBF8C6BE8}"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3B747C5-4005-2A4C-89EE-DD980F33D5DC}" type="slidenum">
              <a:rPr lang="he-IL"/>
              <a:pPr>
                <a:defRPr/>
              </a:pPr>
              <a:t>‹#›</a:t>
            </a:fld>
            <a:endParaRPr lang="en-US"/>
          </a:p>
        </p:txBody>
      </p:sp>
    </p:spTree>
    <p:extLst>
      <p:ext uri="{BB962C8B-B14F-4D97-AF65-F5344CB8AC3E}">
        <p14:creationId xmlns:p14="http://schemas.microsoft.com/office/powerpoint/2010/main" val="35790602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9E2A128-C8EB-F14F-B571-ACEA525F330E}"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12E555A-81D4-744B-9A79-6D264DB678B1}" type="slidenum">
              <a:rPr lang="he-IL"/>
              <a:pPr>
                <a:defRPr/>
              </a:pPr>
              <a:t>‹#›</a:t>
            </a:fld>
            <a:endParaRPr lang="en-US"/>
          </a:p>
        </p:txBody>
      </p:sp>
    </p:spTree>
    <p:extLst>
      <p:ext uri="{BB962C8B-B14F-4D97-AF65-F5344CB8AC3E}">
        <p14:creationId xmlns:p14="http://schemas.microsoft.com/office/powerpoint/2010/main" val="2210146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F1CF1022-F410-F444-97E6-DE5FB2612ED8}"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711A09D1-B63C-4D4E-A73C-3BC98303DFE7}" type="slidenum">
              <a:rPr lang="en-US"/>
              <a:pPr>
                <a:defRPr/>
              </a:pPr>
              <a:t>‹#›</a:t>
            </a:fld>
            <a:endParaRPr lang="en-US"/>
          </a:p>
        </p:txBody>
      </p:sp>
    </p:spTree>
    <p:extLst>
      <p:ext uri="{BB962C8B-B14F-4D97-AF65-F5344CB8AC3E}">
        <p14:creationId xmlns:p14="http://schemas.microsoft.com/office/powerpoint/2010/main" val="27446628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96FB6F6-A409-974B-A989-6D17AA673B5A}"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21C68A7-00C3-2642-9988-F456572C0DA5}" type="slidenum">
              <a:rPr lang="he-IL"/>
              <a:pPr>
                <a:defRPr/>
              </a:pPr>
              <a:t>‹#›</a:t>
            </a:fld>
            <a:endParaRPr lang="en-US"/>
          </a:p>
        </p:txBody>
      </p:sp>
    </p:spTree>
    <p:extLst>
      <p:ext uri="{BB962C8B-B14F-4D97-AF65-F5344CB8AC3E}">
        <p14:creationId xmlns:p14="http://schemas.microsoft.com/office/powerpoint/2010/main" val="12813379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42B6FF8-DB2F-4F46-B868-D8E2A8C53398}"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74ECA02-4C8D-AD42-80FE-4ECB50CA72F6}" type="slidenum">
              <a:rPr lang="he-IL"/>
              <a:pPr>
                <a:defRPr/>
              </a:pPr>
              <a:t>‹#›</a:t>
            </a:fld>
            <a:endParaRPr lang="en-US"/>
          </a:p>
        </p:txBody>
      </p:sp>
    </p:spTree>
    <p:extLst>
      <p:ext uri="{BB962C8B-B14F-4D97-AF65-F5344CB8AC3E}">
        <p14:creationId xmlns:p14="http://schemas.microsoft.com/office/powerpoint/2010/main" val="3541824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858FC79-7C52-2948-98C6-7DC7233469C8}"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5F09E5F-264F-E440-A7B8-EAFF71EC57D7}" type="slidenum">
              <a:rPr lang="he-IL"/>
              <a:pPr>
                <a:defRPr/>
              </a:pPr>
              <a:t>‹#›</a:t>
            </a:fld>
            <a:endParaRPr lang="en-US"/>
          </a:p>
        </p:txBody>
      </p:sp>
    </p:spTree>
    <p:extLst>
      <p:ext uri="{BB962C8B-B14F-4D97-AF65-F5344CB8AC3E}">
        <p14:creationId xmlns:p14="http://schemas.microsoft.com/office/powerpoint/2010/main" val="1330035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3B2606B-7761-F447-98D7-8E64274FAC76}"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A22C178-BC11-E643-ACC5-E8E09E72A6FA}" type="slidenum">
              <a:rPr lang="he-IL"/>
              <a:pPr>
                <a:defRPr/>
              </a:pPr>
              <a:t>‹#›</a:t>
            </a:fld>
            <a:endParaRPr lang="en-US"/>
          </a:p>
        </p:txBody>
      </p:sp>
    </p:spTree>
    <p:extLst>
      <p:ext uri="{BB962C8B-B14F-4D97-AF65-F5344CB8AC3E}">
        <p14:creationId xmlns:p14="http://schemas.microsoft.com/office/powerpoint/2010/main" val="1691455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0BA6247-9504-F945-BB43-53BCA8396E64}"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608366A-573A-4047-A421-A6CB8605428B}" type="slidenum">
              <a:rPr lang="he-IL"/>
              <a:pPr>
                <a:defRPr/>
              </a:pPr>
              <a:t>‹#›</a:t>
            </a:fld>
            <a:endParaRPr lang="en-US"/>
          </a:p>
        </p:txBody>
      </p:sp>
    </p:spTree>
    <p:extLst>
      <p:ext uri="{BB962C8B-B14F-4D97-AF65-F5344CB8AC3E}">
        <p14:creationId xmlns:p14="http://schemas.microsoft.com/office/powerpoint/2010/main" val="4203254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6779916-BCCB-624C-9DC0-22C779B35097}"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98D7AE6-74DC-274C-BD63-82B6C394D272}" type="slidenum">
              <a:rPr lang="he-IL"/>
              <a:pPr>
                <a:defRPr/>
              </a:pPr>
              <a:t>‹#›</a:t>
            </a:fld>
            <a:endParaRPr lang="en-US"/>
          </a:p>
        </p:txBody>
      </p:sp>
    </p:spTree>
    <p:extLst>
      <p:ext uri="{BB962C8B-B14F-4D97-AF65-F5344CB8AC3E}">
        <p14:creationId xmlns:p14="http://schemas.microsoft.com/office/powerpoint/2010/main" val="26031013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370631F-1A8B-9440-9303-59F107153227}" type="slidenum">
              <a:rPr lang="he-IL"/>
              <a:pPr>
                <a:defRPr/>
              </a:pPr>
              <a:t>‹#›</a:t>
            </a:fld>
            <a:endParaRPr lang="en-US"/>
          </a:p>
        </p:txBody>
      </p:sp>
    </p:spTree>
    <p:extLst>
      <p:ext uri="{BB962C8B-B14F-4D97-AF65-F5344CB8AC3E}">
        <p14:creationId xmlns:p14="http://schemas.microsoft.com/office/powerpoint/2010/main" val="4048033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7B5B44D-31E8-644B-AA93-3E8804BBA159}" type="slidenum">
              <a:rPr lang="he-IL"/>
              <a:pPr>
                <a:defRPr/>
              </a:pPr>
              <a:t>‹#›</a:t>
            </a:fld>
            <a:endParaRPr lang="en-US"/>
          </a:p>
        </p:txBody>
      </p:sp>
    </p:spTree>
    <p:extLst>
      <p:ext uri="{BB962C8B-B14F-4D97-AF65-F5344CB8AC3E}">
        <p14:creationId xmlns:p14="http://schemas.microsoft.com/office/powerpoint/2010/main" val="17040648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D8BD9E1-1A22-F64D-A1C3-2E605D293182}" type="slidenum">
              <a:rPr lang="he-IL"/>
              <a:pPr>
                <a:defRPr/>
              </a:pPr>
              <a:t>‹#›</a:t>
            </a:fld>
            <a:endParaRPr lang="en-US"/>
          </a:p>
        </p:txBody>
      </p:sp>
    </p:spTree>
    <p:extLst>
      <p:ext uri="{BB962C8B-B14F-4D97-AF65-F5344CB8AC3E}">
        <p14:creationId xmlns:p14="http://schemas.microsoft.com/office/powerpoint/2010/main" val="175822560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41C2419-D1AA-4C45-8832-C7ADD4714666}" type="slidenum">
              <a:rPr lang="he-IL"/>
              <a:pPr>
                <a:defRPr/>
              </a:pPr>
              <a:t>‹#›</a:t>
            </a:fld>
            <a:endParaRPr lang="en-US"/>
          </a:p>
        </p:txBody>
      </p:sp>
    </p:spTree>
    <p:extLst>
      <p:ext uri="{BB962C8B-B14F-4D97-AF65-F5344CB8AC3E}">
        <p14:creationId xmlns:p14="http://schemas.microsoft.com/office/powerpoint/2010/main" val="603364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2E27A55E-7FC9-0845-90C1-BE7CB56B2A80}"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88300A5-131E-B24E-8EB3-C7EDCADE1C28}" type="slidenum">
              <a:rPr lang="en-US"/>
              <a:pPr>
                <a:defRPr/>
              </a:pPr>
              <a:t>‹#›</a:t>
            </a:fld>
            <a:endParaRPr lang="en-US"/>
          </a:p>
        </p:txBody>
      </p:sp>
    </p:spTree>
    <p:extLst>
      <p:ext uri="{BB962C8B-B14F-4D97-AF65-F5344CB8AC3E}">
        <p14:creationId xmlns:p14="http://schemas.microsoft.com/office/powerpoint/2010/main" val="253928996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79CB265-4F7E-B945-B377-FAD447B2EA56}" type="slidenum">
              <a:rPr lang="he-IL"/>
              <a:pPr>
                <a:defRPr/>
              </a:pPr>
              <a:t>‹#›</a:t>
            </a:fld>
            <a:endParaRPr lang="en-US"/>
          </a:p>
        </p:txBody>
      </p:sp>
    </p:spTree>
    <p:extLst>
      <p:ext uri="{BB962C8B-B14F-4D97-AF65-F5344CB8AC3E}">
        <p14:creationId xmlns:p14="http://schemas.microsoft.com/office/powerpoint/2010/main" val="31860192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A5A45F0-7574-E34C-B27A-319869322343}" type="slidenum">
              <a:rPr lang="he-IL"/>
              <a:pPr>
                <a:defRPr/>
              </a:pPr>
              <a:t>‹#›</a:t>
            </a:fld>
            <a:endParaRPr lang="en-US"/>
          </a:p>
        </p:txBody>
      </p:sp>
    </p:spTree>
    <p:extLst>
      <p:ext uri="{BB962C8B-B14F-4D97-AF65-F5344CB8AC3E}">
        <p14:creationId xmlns:p14="http://schemas.microsoft.com/office/powerpoint/2010/main" val="23020074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AC6AFC1-EFD0-1543-AB26-810496ACDB21}" type="slidenum">
              <a:rPr lang="he-IL"/>
              <a:pPr>
                <a:defRPr/>
              </a:pPr>
              <a:t>‹#›</a:t>
            </a:fld>
            <a:endParaRPr lang="en-US"/>
          </a:p>
        </p:txBody>
      </p:sp>
    </p:spTree>
    <p:extLst>
      <p:ext uri="{BB962C8B-B14F-4D97-AF65-F5344CB8AC3E}">
        <p14:creationId xmlns:p14="http://schemas.microsoft.com/office/powerpoint/2010/main" val="12514311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16127F5-9A55-6E4D-9290-BBA4508F0A53}" type="slidenum">
              <a:rPr lang="he-IL"/>
              <a:pPr>
                <a:defRPr/>
              </a:pPr>
              <a:t>‹#›</a:t>
            </a:fld>
            <a:endParaRPr lang="en-US"/>
          </a:p>
        </p:txBody>
      </p:sp>
    </p:spTree>
    <p:extLst>
      <p:ext uri="{BB962C8B-B14F-4D97-AF65-F5344CB8AC3E}">
        <p14:creationId xmlns:p14="http://schemas.microsoft.com/office/powerpoint/2010/main" val="92304421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327825B-AEA7-F641-BEC9-82AD8A5EAA54}" type="slidenum">
              <a:rPr lang="he-IL"/>
              <a:pPr>
                <a:defRPr/>
              </a:pPr>
              <a:t>‹#›</a:t>
            </a:fld>
            <a:endParaRPr lang="en-US"/>
          </a:p>
        </p:txBody>
      </p:sp>
    </p:spTree>
    <p:extLst>
      <p:ext uri="{BB962C8B-B14F-4D97-AF65-F5344CB8AC3E}">
        <p14:creationId xmlns:p14="http://schemas.microsoft.com/office/powerpoint/2010/main" val="29818262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36135BC-2F19-F241-AB2D-C30B8FA8226C}" type="slidenum">
              <a:rPr lang="he-IL"/>
              <a:pPr>
                <a:defRPr/>
              </a:pPr>
              <a:t>‹#›</a:t>
            </a:fld>
            <a:endParaRPr lang="en-US"/>
          </a:p>
        </p:txBody>
      </p:sp>
    </p:spTree>
    <p:extLst>
      <p:ext uri="{BB962C8B-B14F-4D97-AF65-F5344CB8AC3E}">
        <p14:creationId xmlns:p14="http://schemas.microsoft.com/office/powerpoint/2010/main" val="12088060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F0755B7-D345-8A4D-86ED-50E6BCCC7BBB}" type="slidenum">
              <a:rPr lang="he-IL"/>
              <a:pPr>
                <a:defRPr/>
              </a:pPr>
              <a:t>‹#›</a:t>
            </a:fld>
            <a:endParaRPr lang="en-US"/>
          </a:p>
        </p:txBody>
      </p:sp>
    </p:spTree>
    <p:extLst>
      <p:ext uri="{BB962C8B-B14F-4D97-AF65-F5344CB8AC3E}">
        <p14:creationId xmlns:p14="http://schemas.microsoft.com/office/powerpoint/2010/main" val="4106581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FAD3E81-1572-FF4B-A736-38322436B735}" type="slidenum">
              <a:rPr lang="he-IL"/>
              <a:pPr>
                <a:defRPr/>
              </a:pPr>
              <a:t>‹#›</a:t>
            </a:fld>
            <a:endParaRPr lang="en-US"/>
          </a:p>
        </p:txBody>
      </p:sp>
    </p:spTree>
    <p:extLst>
      <p:ext uri="{BB962C8B-B14F-4D97-AF65-F5344CB8AC3E}">
        <p14:creationId xmlns:p14="http://schemas.microsoft.com/office/powerpoint/2010/main" val="204123734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598B083-2527-7144-970B-A7262D891190}" type="slidenum">
              <a:rPr lang="he-IL"/>
              <a:pPr>
                <a:defRPr/>
              </a:pPr>
              <a:t>‹#›</a:t>
            </a:fld>
            <a:endParaRPr lang="en-US"/>
          </a:p>
        </p:txBody>
      </p:sp>
    </p:spTree>
    <p:extLst>
      <p:ext uri="{BB962C8B-B14F-4D97-AF65-F5344CB8AC3E}">
        <p14:creationId xmlns:p14="http://schemas.microsoft.com/office/powerpoint/2010/main" val="296128962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5AD4E65-4DB0-8546-AED3-1B2B1C334CCA}" type="slidenum">
              <a:rPr lang="he-IL"/>
              <a:pPr>
                <a:defRPr/>
              </a:pPr>
              <a:t>‹#›</a:t>
            </a:fld>
            <a:endParaRPr lang="en-US"/>
          </a:p>
        </p:txBody>
      </p:sp>
    </p:spTree>
    <p:extLst>
      <p:ext uri="{BB962C8B-B14F-4D97-AF65-F5344CB8AC3E}">
        <p14:creationId xmlns:p14="http://schemas.microsoft.com/office/powerpoint/2010/main" val="1887703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22A1EAFC-383E-D148-86D0-E4FBCE4B2B1A}" type="datetime1">
              <a:rPr lang="en-US" altLang="zh-CN"/>
              <a:pPr>
                <a:defRPr/>
              </a:pPr>
              <a:t>5/9/21</a:t>
            </a:fld>
            <a:endParaRPr lang="en-US" altLang="zh-CN"/>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76ABD9F6-FBAE-D54C-944B-87DDE947A41B}" type="slidenum">
              <a:rPr lang="zh-CN" altLang="en-US"/>
              <a:pPr>
                <a:defRPr/>
              </a:pPr>
              <a:t>‹#›</a:t>
            </a:fld>
            <a:endParaRPr lang="en-US" altLang="zh-CN"/>
          </a:p>
        </p:txBody>
      </p:sp>
    </p:spTree>
    <p:extLst>
      <p:ext uri="{BB962C8B-B14F-4D97-AF65-F5344CB8AC3E}">
        <p14:creationId xmlns:p14="http://schemas.microsoft.com/office/powerpoint/2010/main" val="5604235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71D0DAA-9A91-074F-9C3E-AAEC7ED58F10}" type="slidenum">
              <a:rPr lang="he-IL"/>
              <a:pPr>
                <a:defRPr/>
              </a:pPr>
              <a:t>‹#›</a:t>
            </a:fld>
            <a:endParaRPr lang="en-US"/>
          </a:p>
        </p:txBody>
      </p:sp>
    </p:spTree>
    <p:extLst>
      <p:ext uri="{BB962C8B-B14F-4D97-AF65-F5344CB8AC3E}">
        <p14:creationId xmlns:p14="http://schemas.microsoft.com/office/powerpoint/2010/main" val="8171633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6513123-A4F5-1842-AAFA-133E290B9E75}" type="slidenum">
              <a:rPr lang="he-IL"/>
              <a:pPr>
                <a:defRPr/>
              </a:pPr>
              <a:t>‹#›</a:t>
            </a:fld>
            <a:endParaRPr lang="en-US"/>
          </a:p>
        </p:txBody>
      </p:sp>
    </p:spTree>
    <p:extLst>
      <p:ext uri="{BB962C8B-B14F-4D97-AF65-F5344CB8AC3E}">
        <p14:creationId xmlns:p14="http://schemas.microsoft.com/office/powerpoint/2010/main" val="283613068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E9E387DA-D00E-284C-9879-790CF81CCC0B}" type="slidenum">
              <a:rPr/>
              <a:pPr>
                <a:defRPr/>
              </a:pPr>
              <a:t>‹#›</a:t>
            </a:fld>
            <a:endParaRPr/>
          </a:p>
        </p:txBody>
      </p:sp>
    </p:spTree>
    <p:extLst>
      <p:ext uri="{BB962C8B-B14F-4D97-AF65-F5344CB8AC3E}">
        <p14:creationId xmlns:p14="http://schemas.microsoft.com/office/powerpoint/2010/main" val="723336250"/>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96291C5-21FE-7E4C-94A2-39DE24D7A8C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46EC8390-3D77-A54C-9F33-0A6BA74781CE}" type="slidenum">
              <a:rPr lang="en-US"/>
              <a:pPr>
                <a:defRPr/>
              </a:pPr>
              <a:t>‹#›</a:t>
            </a:fld>
            <a:endParaRPr lang="en-US"/>
          </a:p>
        </p:txBody>
      </p:sp>
    </p:spTree>
    <p:extLst>
      <p:ext uri="{BB962C8B-B14F-4D97-AF65-F5344CB8AC3E}">
        <p14:creationId xmlns:p14="http://schemas.microsoft.com/office/powerpoint/2010/main" val="164775756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7444AA5C-6886-A54C-9F8F-18C3E9C6F80B}"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B5EB82E-D1C6-8C46-8428-D93F69F711A1}" type="slidenum">
              <a:rPr lang="en-US"/>
              <a:pPr>
                <a:defRPr/>
              </a:pPr>
              <a:t>‹#›</a:t>
            </a:fld>
            <a:endParaRPr lang="en-US"/>
          </a:p>
        </p:txBody>
      </p:sp>
    </p:spTree>
    <p:extLst>
      <p:ext uri="{BB962C8B-B14F-4D97-AF65-F5344CB8AC3E}">
        <p14:creationId xmlns:p14="http://schemas.microsoft.com/office/powerpoint/2010/main" val="11538704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F5C0A4CE-88BE-7B4A-9FE8-8E3504DFE4C9}"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8518AE9-89C9-DA43-A835-7C76FC270179}" type="slidenum">
              <a:rPr lang="en-US"/>
              <a:pPr>
                <a:defRPr/>
              </a:pPr>
              <a:t>‹#›</a:t>
            </a:fld>
            <a:endParaRPr lang="en-US"/>
          </a:p>
        </p:txBody>
      </p:sp>
    </p:spTree>
    <p:extLst>
      <p:ext uri="{BB962C8B-B14F-4D97-AF65-F5344CB8AC3E}">
        <p14:creationId xmlns:p14="http://schemas.microsoft.com/office/powerpoint/2010/main" val="30218995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C3C1C78-9A98-424F-9A90-6680B38706B2}"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EE315DB6-17F7-D74B-9D8F-F9539808A5F6}" type="slidenum">
              <a:rPr lang="en-US"/>
              <a:pPr>
                <a:defRPr/>
              </a:pPr>
              <a:t>‹#›</a:t>
            </a:fld>
            <a:endParaRPr lang="en-US"/>
          </a:p>
        </p:txBody>
      </p:sp>
    </p:spTree>
    <p:extLst>
      <p:ext uri="{BB962C8B-B14F-4D97-AF65-F5344CB8AC3E}">
        <p14:creationId xmlns:p14="http://schemas.microsoft.com/office/powerpoint/2010/main" val="301952626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BB33BE58-2D77-D240-BBF8-9555569116D0}"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4839D810-EBAD-F443-B1EF-62D1C274224A}" type="slidenum">
              <a:rPr lang="en-US"/>
              <a:pPr>
                <a:defRPr/>
              </a:pPr>
              <a:t>‹#›</a:t>
            </a:fld>
            <a:endParaRPr lang="en-US"/>
          </a:p>
        </p:txBody>
      </p:sp>
    </p:spTree>
    <p:extLst>
      <p:ext uri="{BB962C8B-B14F-4D97-AF65-F5344CB8AC3E}">
        <p14:creationId xmlns:p14="http://schemas.microsoft.com/office/powerpoint/2010/main" val="2933141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77B195CE-2F8A-6E4E-A022-66B240131ABA}"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BB9AF2FB-41E3-4E4B-B16A-537BF5ADA0CF}" type="slidenum">
              <a:rPr lang="en-US"/>
              <a:pPr>
                <a:defRPr/>
              </a:pPr>
              <a:t>‹#›</a:t>
            </a:fld>
            <a:endParaRPr lang="en-US"/>
          </a:p>
        </p:txBody>
      </p:sp>
    </p:spTree>
    <p:extLst>
      <p:ext uri="{BB962C8B-B14F-4D97-AF65-F5344CB8AC3E}">
        <p14:creationId xmlns:p14="http://schemas.microsoft.com/office/powerpoint/2010/main" val="24774507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C67C5D45-58D6-4545-AD7A-75829B567B78}"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F25D1429-368C-674F-B581-DEB5AFDFF6BA}" type="slidenum">
              <a:rPr lang="en-US"/>
              <a:pPr>
                <a:defRPr/>
              </a:pPr>
              <a:t>‹#›</a:t>
            </a:fld>
            <a:endParaRPr lang="en-US"/>
          </a:p>
        </p:txBody>
      </p:sp>
    </p:spTree>
    <p:extLst>
      <p:ext uri="{BB962C8B-B14F-4D97-AF65-F5344CB8AC3E}">
        <p14:creationId xmlns:p14="http://schemas.microsoft.com/office/powerpoint/2010/main" val="2467423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0123126-91BA-1843-95F5-F2433E70B9D7}"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B33054C-B43D-F44F-9352-DFAABA942F0B}" type="slidenum">
              <a:rPr lang="he-IL"/>
              <a:pPr>
                <a:defRPr/>
              </a:pPr>
              <a:t>‹#›</a:t>
            </a:fld>
            <a:endParaRPr lang="en-US"/>
          </a:p>
        </p:txBody>
      </p:sp>
    </p:spTree>
    <p:extLst>
      <p:ext uri="{BB962C8B-B14F-4D97-AF65-F5344CB8AC3E}">
        <p14:creationId xmlns:p14="http://schemas.microsoft.com/office/powerpoint/2010/main" val="180468029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3800D06-0401-4C46-B78F-C16EFB1E4D6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4CED63E9-5343-1844-A290-80EE374ACAE6}" type="slidenum">
              <a:rPr lang="en-US"/>
              <a:pPr>
                <a:defRPr/>
              </a:pPr>
              <a:t>‹#›</a:t>
            </a:fld>
            <a:endParaRPr lang="en-US"/>
          </a:p>
        </p:txBody>
      </p:sp>
    </p:spTree>
    <p:extLst>
      <p:ext uri="{BB962C8B-B14F-4D97-AF65-F5344CB8AC3E}">
        <p14:creationId xmlns:p14="http://schemas.microsoft.com/office/powerpoint/2010/main" val="310883932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18E361D5-AEDA-7943-89BD-8ADEAA4551FE}"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FD1B3F63-6BCB-534C-91DD-AECDA01B9F9C}" type="slidenum">
              <a:rPr lang="en-US"/>
              <a:pPr>
                <a:defRPr/>
              </a:pPr>
              <a:t>‹#›</a:t>
            </a:fld>
            <a:endParaRPr lang="en-US"/>
          </a:p>
        </p:txBody>
      </p:sp>
    </p:spTree>
    <p:extLst>
      <p:ext uri="{BB962C8B-B14F-4D97-AF65-F5344CB8AC3E}">
        <p14:creationId xmlns:p14="http://schemas.microsoft.com/office/powerpoint/2010/main" val="5335825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6050E0D7-4A3E-FD49-8E66-038438AEE1CC}"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EC5964F-8B40-D942-8BD6-55DAB85B8CB0}" type="slidenum">
              <a:rPr lang="en-US"/>
              <a:pPr>
                <a:defRPr/>
              </a:pPr>
              <a:t>‹#›</a:t>
            </a:fld>
            <a:endParaRPr lang="en-US"/>
          </a:p>
        </p:txBody>
      </p:sp>
    </p:spTree>
    <p:extLst>
      <p:ext uri="{BB962C8B-B14F-4D97-AF65-F5344CB8AC3E}">
        <p14:creationId xmlns:p14="http://schemas.microsoft.com/office/powerpoint/2010/main" val="8708734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858FC66-1236-BB44-B990-AEB02A90A4A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839080A8-E948-F54C-BD1E-62B55A817F09}" type="slidenum">
              <a:rPr lang="en-US"/>
              <a:pPr>
                <a:defRPr/>
              </a:pPr>
              <a:t>‹#›</a:t>
            </a:fld>
            <a:endParaRPr lang="en-US"/>
          </a:p>
        </p:txBody>
      </p:sp>
    </p:spTree>
    <p:extLst>
      <p:ext uri="{BB962C8B-B14F-4D97-AF65-F5344CB8AC3E}">
        <p14:creationId xmlns:p14="http://schemas.microsoft.com/office/powerpoint/2010/main" val="34496270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FA03D0D-2F20-6643-A62E-6B46AC0E7AC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58B1E3B-1DEB-E849-8D3B-02089A882423}" type="slidenum">
              <a:rPr lang="en-US"/>
              <a:pPr>
                <a:defRPr/>
              </a:pPr>
              <a:t>‹#›</a:t>
            </a:fld>
            <a:endParaRPr lang="en-US"/>
          </a:p>
        </p:txBody>
      </p:sp>
    </p:spTree>
    <p:extLst>
      <p:ext uri="{BB962C8B-B14F-4D97-AF65-F5344CB8AC3E}">
        <p14:creationId xmlns:p14="http://schemas.microsoft.com/office/powerpoint/2010/main" val="327597469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3D5D904C-33C3-5840-9B39-A61B57148DCF}"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72BA3639-8785-BB4D-87C5-0BDCA0E347E5}" type="slidenum">
              <a:rPr lang="en-US"/>
              <a:pPr>
                <a:defRPr/>
              </a:pPr>
              <a:t>‹#›</a:t>
            </a:fld>
            <a:endParaRPr lang="en-US"/>
          </a:p>
        </p:txBody>
      </p:sp>
    </p:spTree>
    <p:extLst>
      <p:ext uri="{BB962C8B-B14F-4D97-AF65-F5344CB8AC3E}">
        <p14:creationId xmlns:p14="http://schemas.microsoft.com/office/powerpoint/2010/main" val="21311112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9C77F240-6A6F-2647-936D-5A515A5414B4}"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8066F194-DA85-114D-9949-6CA11CE54628}" type="slidenum">
              <a:rPr lang="en-US"/>
              <a:pPr>
                <a:defRPr/>
              </a:pPr>
              <a:t>‹#›</a:t>
            </a:fld>
            <a:endParaRPr lang="en-US"/>
          </a:p>
        </p:txBody>
      </p:sp>
    </p:spTree>
    <p:extLst>
      <p:ext uri="{BB962C8B-B14F-4D97-AF65-F5344CB8AC3E}">
        <p14:creationId xmlns:p14="http://schemas.microsoft.com/office/powerpoint/2010/main" val="206728578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DCAF8776-DF9C-8C45-9EA6-D5A869A7EDE1}"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E4A0B349-339C-E94B-943F-3A3DE7DB0686}" type="slidenum">
              <a:rPr lang="zh-CN" altLang="en-US"/>
              <a:pPr>
                <a:defRPr/>
              </a:pPr>
              <a:t>‹#›</a:t>
            </a:fld>
            <a:endParaRPr lang="en-US" altLang="zh-CN"/>
          </a:p>
        </p:txBody>
      </p:sp>
    </p:spTree>
    <p:extLst>
      <p:ext uri="{BB962C8B-B14F-4D97-AF65-F5344CB8AC3E}">
        <p14:creationId xmlns:p14="http://schemas.microsoft.com/office/powerpoint/2010/main" val="42699873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617C2F81-09F4-5842-9D6F-EC50B8AE324F}"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1D158974-1865-B242-9BF6-F0DB4793D281}" type="slidenum">
              <a:rPr lang="en-US"/>
              <a:pPr>
                <a:defRPr/>
              </a:pPr>
              <a:t>‹#›</a:t>
            </a:fld>
            <a:endParaRPr lang="en-US"/>
          </a:p>
        </p:txBody>
      </p:sp>
    </p:spTree>
    <p:extLst>
      <p:ext uri="{BB962C8B-B14F-4D97-AF65-F5344CB8AC3E}">
        <p14:creationId xmlns:p14="http://schemas.microsoft.com/office/powerpoint/2010/main" val="8209443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080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5964C760-EAF6-B846-A153-3DA24171D906}"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CB2AD6B-773B-3B44-B5E8-C0B38402197C}" type="slidenum">
              <a:rPr lang="he-IL"/>
              <a:pPr>
                <a:defRPr/>
              </a:pPr>
              <a:t>‹#›</a:t>
            </a:fld>
            <a:endParaRPr lang="en-US"/>
          </a:p>
        </p:txBody>
      </p:sp>
    </p:spTree>
    <p:extLst>
      <p:ext uri="{BB962C8B-B14F-4D97-AF65-F5344CB8AC3E}">
        <p14:creationId xmlns:p14="http://schemas.microsoft.com/office/powerpoint/2010/main" val="3141506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A87CA65-3DB4-394C-BD2B-CCEFC85BA03A}"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18987A8-55CE-2042-B034-98C4D684B02A}" type="slidenum">
              <a:rPr lang="he-IL"/>
              <a:pPr>
                <a:defRPr/>
              </a:pPr>
              <a:t>‹#›</a:t>
            </a:fld>
            <a:endParaRPr lang="en-US"/>
          </a:p>
        </p:txBody>
      </p:sp>
    </p:spTree>
    <p:extLst>
      <p:ext uri="{BB962C8B-B14F-4D97-AF65-F5344CB8AC3E}">
        <p14:creationId xmlns:p14="http://schemas.microsoft.com/office/powerpoint/2010/main" val="11360097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E7E9E7E-D4DF-D04E-B6E6-76D072DAB2B2}"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F0DB6A2-CC90-1647-ACFC-9482D5227694}" type="slidenum">
              <a:rPr lang="he-IL"/>
              <a:pPr>
                <a:defRPr/>
              </a:pPr>
              <a:t>‹#›</a:t>
            </a:fld>
            <a:endParaRPr lang="en-US"/>
          </a:p>
        </p:txBody>
      </p:sp>
    </p:spTree>
    <p:extLst>
      <p:ext uri="{BB962C8B-B14F-4D97-AF65-F5344CB8AC3E}">
        <p14:creationId xmlns:p14="http://schemas.microsoft.com/office/powerpoint/2010/main" val="40807175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2380238-7814-2C47-85D6-7F5FE3E24D6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8A873E9-68A0-D743-BC21-2C648F83C1B4}" type="slidenum">
              <a:rPr lang="he-IL"/>
              <a:pPr>
                <a:defRPr/>
              </a:pPr>
              <a:t>‹#›</a:t>
            </a:fld>
            <a:endParaRPr lang="en-US"/>
          </a:p>
        </p:txBody>
      </p:sp>
    </p:spTree>
    <p:extLst>
      <p:ext uri="{BB962C8B-B14F-4D97-AF65-F5344CB8AC3E}">
        <p14:creationId xmlns:p14="http://schemas.microsoft.com/office/powerpoint/2010/main" val="34750469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9A03389-0AAA-6242-9148-53F790F2AB3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1381521-C037-DA4E-9137-849592A600DC}" type="slidenum">
              <a:rPr lang="he-IL"/>
              <a:pPr>
                <a:defRPr/>
              </a:pPr>
              <a:t>‹#›</a:t>
            </a:fld>
            <a:endParaRPr lang="en-US"/>
          </a:p>
        </p:txBody>
      </p:sp>
    </p:spTree>
    <p:extLst>
      <p:ext uri="{BB962C8B-B14F-4D97-AF65-F5344CB8AC3E}">
        <p14:creationId xmlns:p14="http://schemas.microsoft.com/office/powerpoint/2010/main" val="13781722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99C7747-878C-F74F-BCCB-490E71CA2EF6}"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75EB94B-9EA0-BF40-87E1-146BC871557D}" type="slidenum">
              <a:rPr lang="he-IL"/>
              <a:pPr>
                <a:defRPr/>
              </a:pPr>
              <a:t>‹#›</a:t>
            </a:fld>
            <a:endParaRPr lang="en-US"/>
          </a:p>
        </p:txBody>
      </p:sp>
    </p:spTree>
    <p:extLst>
      <p:ext uri="{BB962C8B-B14F-4D97-AF65-F5344CB8AC3E}">
        <p14:creationId xmlns:p14="http://schemas.microsoft.com/office/powerpoint/2010/main" val="15294351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83421BC-4A3D-1C4F-899E-1834DF01304F}"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14BC9C8-D7F3-4248-BF63-43F227FA17F9}" type="slidenum">
              <a:rPr lang="he-IL"/>
              <a:pPr>
                <a:defRPr/>
              </a:pPr>
              <a:t>‹#›</a:t>
            </a:fld>
            <a:endParaRPr lang="en-US"/>
          </a:p>
        </p:txBody>
      </p:sp>
    </p:spTree>
    <p:extLst>
      <p:ext uri="{BB962C8B-B14F-4D97-AF65-F5344CB8AC3E}">
        <p14:creationId xmlns:p14="http://schemas.microsoft.com/office/powerpoint/2010/main" val="3911007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0B9F2AD-A870-7842-9206-DB082994D5E3}"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7EDE687-8CDC-C649-B789-89A45B59F5D4}" type="slidenum">
              <a:rPr lang="he-IL"/>
              <a:pPr>
                <a:defRPr/>
              </a:pPr>
              <a:t>‹#›</a:t>
            </a:fld>
            <a:endParaRPr lang="en-US"/>
          </a:p>
        </p:txBody>
      </p:sp>
    </p:spTree>
    <p:extLst>
      <p:ext uri="{BB962C8B-B14F-4D97-AF65-F5344CB8AC3E}">
        <p14:creationId xmlns:p14="http://schemas.microsoft.com/office/powerpoint/2010/main" val="8142378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C669E4F-6A74-C546-A8AB-9880A638404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802E81B-007A-C44D-B9F6-600DD06540FA}" type="slidenum">
              <a:rPr lang="he-IL"/>
              <a:pPr>
                <a:defRPr/>
              </a:pPr>
              <a:t>‹#›</a:t>
            </a:fld>
            <a:endParaRPr lang="en-US"/>
          </a:p>
        </p:txBody>
      </p:sp>
    </p:spTree>
    <p:extLst>
      <p:ext uri="{BB962C8B-B14F-4D97-AF65-F5344CB8AC3E}">
        <p14:creationId xmlns:p14="http://schemas.microsoft.com/office/powerpoint/2010/main" val="32422401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340FDD2-25A1-E94D-9CF7-EDD758677BB4}"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60F41F3-7278-814E-B28E-6BADFC0CB21C}" type="slidenum">
              <a:rPr lang="he-IL"/>
              <a:pPr>
                <a:defRPr/>
              </a:pPr>
              <a:t>‹#›</a:t>
            </a:fld>
            <a:endParaRPr lang="en-US"/>
          </a:p>
        </p:txBody>
      </p:sp>
    </p:spTree>
    <p:extLst>
      <p:ext uri="{BB962C8B-B14F-4D97-AF65-F5344CB8AC3E}">
        <p14:creationId xmlns:p14="http://schemas.microsoft.com/office/powerpoint/2010/main" val="176052523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5BEF68D7-368C-064D-8D08-A272B58C069B}"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B9CC3F6-FBD6-EA4D-9299-A1442EFC2B5D}" type="slidenum">
              <a:rPr lang="he-IL"/>
              <a:pPr>
                <a:defRPr/>
              </a:pPr>
              <a:t>‹#›</a:t>
            </a:fld>
            <a:endParaRPr lang="en-US"/>
          </a:p>
        </p:txBody>
      </p:sp>
    </p:spTree>
    <p:extLst>
      <p:ext uri="{BB962C8B-B14F-4D97-AF65-F5344CB8AC3E}">
        <p14:creationId xmlns:p14="http://schemas.microsoft.com/office/powerpoint/2010/main" val="1419564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94105D5-8D3E-454B-822C-EB852A802C33}"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4ABD9B8-489A-2644-9464-13C5D1960757}" type="slidenum">
              <a:rPr lang="he-IL"/>
              <a:pPr>
                <a:defRPr/>
              </a:pPr>
              <a:t>‹#›</a:t>
            </a:fld>
            <a:endParaRPr lang="en-US"/>
          </a:p>
        </p:txBody>
      </p:sp>
    </p:spTree>
    <p:extLst>
      <p:ext uri="{BB962C8B-B14F-4D97-AF65-F5344CB8AC3E}">
        <p14:creationId xmlns:p14="http://schemas.microsoft.com/office/powerpoint/2010/main" val="27082405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30B808B-A2A7-FB42-A23D-9B67455FE64B}"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9B1753C-A291-FD4F-8FED-91FC9CDD20C4}" type="slidenum">
              <a:rPr lang="he-IL"/>
              <a:pPr>
                <a:defRPr/>
              </a:pPr>
              <a:t>‹#›</a:t>
            </a:fld>
            <a:endParaRPr lang="en-US"/>
          </a:p>
        </p:txBody>
      </p:sp>
    </p:spTree>
    <p:extLst>
      <p:ext uri="{BB962C8B-B14F-4D97-AF65-F5344CB8AC3E}">
        <p14:creationId xmlns:p14="http://schemas.microsoft.com/office/powerpoint/2010/main" val="3880582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27187A7-A839-1D40-B199-784ADB9543C6}"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5DC1000-8B09-9049-BE6F-54D0C66FBB96}" type="slidenum">
              <a:rPr lang="he-IL"/>
              <a:pPr>
                <a:defRPr/>
              </a:pPr>
              <a:t>‹#›</a:t>
            </a:fld>
            <a:endParaRPr lang="en-US"/>
          </a:p>
        </p:txBody>
      </p:sp>
    </p:spTree>
    <p:extLst>
      <p:ext uri="{BB962C8B-B14F-4D97-AF65-F5344CB8AC3E}">
        <p14:creationId xmlns:p14="http://schemas.microsoft.com/office/powerpoint/2010/main" val="9568515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2C5267F-DE3C-014E-9947-61DBFDAFE649}"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07A9356-0F31-9A45-B9FE-C063794DD41C}" type="slidenum">
              <a:rPr lang="he-IL"/>
              <a:pPr>
                <a:defRPr/>
              </a:pPr>
              <a:t>‹#›</a:t>
            </a:fld>
            <a:endParaRPr lang="en-US"/>
          </a:p>
        </p:txBody>
      </p:sp>
    </p:spTree>
    <p:extLst>
      <p:ext uri="{BB962C8B-B14F-4D97-AF65-F5344CB8AC3E}">
        <p14:creationId xmlns:p14="http://schemas.microsoft.com/office/powerpoint/2010/main" val="100862552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D5DF217-546F-1140-AB75-B17182348BBA}"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88B3355-3E4F-0942-83B9-8DA531562382}" type="slidenum">
              <a:rPr lang="he-IL"/>
              <a:pPr>
                <a:defRPr/>
              </a:pPr>
              <a:t>‹#›</a:t>
            </a:fld>
            <a:endParaRPr lang="en-US"/>
          </a:p>
        </p:txBody>
      </p:sp>
    </p:spTree>
    <p:extLst>
      <p:ext uri="{BB962C8B-B14F-4D97-AF65-F5344CB8AC3E}">
        <p14:creationId xmlns:p14="http://schemas.microsoft.com/office/powerpoint/2010/main" val="28301596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D7F2F65-3FEC-A94B-97A2-C37D4EA116B5}"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C89E8B7-EB5B-9648-AA6E-ABD670A9DC82}" type="slidenum">
              <a:rPr lang="he-IL"/>
              <a:pPr>
                <a:defRPr/>
              </a:pPr>
              <a:t>‹#›</a:t>
            </a:fld>
            <a:endParaRPr lang="en-US"/>
          </a:p>
        </p:txBody>
      </p:sp>
    </p:spTree>
    <p:extLst>
      <p:ext uri="{BB962C8B-B14F-4D97-AF65-F5344CB8AC3E}">
        <p14:creationId xmlns:p14="http://schemas.microsoft.com/office/powerpoint/2010/main" val="9908984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5482D9B-F584-C649-A578-272586EE0FE3}" type="slidenum">
              <a:rPr lang="he-IL"/>
              <a:pPr>
                <a:defRPr/>
              </a:pPr>
              <a:t>‹#›</a:t>
            </a:fld>
            <a:endParaRPr lang="en-US"/>
          </a:p>
        </p:txBody>
      </p:sp>
    </p:spTree>
    <p:extLst>
      <p:ext uri="{BB962C8B-B14F-4D97-AF65-F5344CB8AC3E}">
        <p14:creationId xmlns:p14="http://schemas.microsoft.com/office/powerpoint/2010/main" val="36228405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218FF01-C4BA-A748-A99C-68C3E39FCD1A}" type="slidenum">
              <a:rPr lang="he-IL"/>
              <a:pPr>
                <a:defRPr/>
              </a:pPr>
              <a:t>‹#›</a:t>
            </a:fld>
            <a:endParaRPr lang="en-US"/>
          </a:p>
        </p:txBody>
      </p:sp>
    </p:spTree>
    <p:extLst>
      <p:ext uri="{BB962C8B-B14F-4D97-AF65-F5344CB8AC3E}">
        <p14:creationId xmlns:p14="http://schemas.microsoft.com/office/powerpoint/2010/main" val="17347869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1A8BE13-A86D-5C4A-843E-58378D268750}" type="slidenum">
              <a:rPr lang="he-IL"/>
              <a:pPr>
                <a:defRPr/>
              </a:pPr>
              <a:t>‹#›</a:t>
            </a:fld>
            <a:endParaRPr lang="en-US"/>
          </a:p>
        </p:txBody>
      </p:sp>
    </p:spTree>
    <p:extLst>
      <p:ext uri="{BB962C8B-B14F-4D97-AF65-F5344CB8AC3E}">
        <p14:creationId xmlns:p14="http://schemas.microsoft.com/office/powerpoint/2010/main" val="194776427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FD8EED5-CB7E-2245-A9E9-1D7DBFB6C43C}" type="slidenum">
              <a:rPr lang="he-IL"/>
              <a:pPr>
                <a:defRPr/>
              </a:pPr>
              <a:t>‹#›</a:t>
            </a:fld>
            <a:endParaRPr lang="en-US"/>
          </a:p>
        </p:txBody>
      </p:sp>
    </p:spTree>
    <p:extLst>
      <p:ext uri="{BB962C8B-B14F-4D97-AF65-F5344CB8AC3E}">
        <p14:creationId xmlns:p14="http://schemas.microsoft.com/office/powerpoint/2010/main" val="41507635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FAD58F6-0160-F64A-BE2F-0BF71FA15D87}" type="slidenum">
              <a:rPr lang="he-IL"/>
              <a:pPr>
                <a:defRPr/>
              </a:pPr>
              <a:t>‹#›</a:t>
            </a:fld>
            <a:endParaRPr lang="en-US"/>
          </a:p>
        </p:txBody>
      </p:sp>
    </p:spTree>
    <p:extLst>
      <p:ext uri="{BB962C8B-B14F-4D97-AF65-F5344CB8AC3E}">
        <p14:creationId xmlns:p14="http://schemas.microsoft.com/office/powerpoint/2010/main" val="258699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B7BDB910-0AC9-EA4D-A343-AA8E796FA35A}"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3FB869-EA6A-D342-A009-4F8C0C57375C}" type="slidenum">
              <a:rPr lang="en-US"/>
              <a:pPr>
                <a:defRPr/>
              </a:pPr>
              <a:t>‹#›</a:t>
            </a:fld>
            <a:endParaRPr lang="en-US"/>
          </a:p>
        </p:txBody>
      </p:sp>
    </p:spTree>
    <p:extLst>
      <p:ext uri="{BB962C8B-B14F-4D97-AF65-F5344CB8AC3E}">
        <p14:creationId xmlns:p14="http://schemas.microsoft.com/office/powerpoint/2010/main" val="1602766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9D03A50-621D-4A43-B9DA-AE90B2F728E0}"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446F935-1BBB-244D-BB1D-3D4AA1468450}" type="slidenum">
              <a:rPr lang="he-IL"/>
              <a:pPr>
                <a:defRPr/>
              </a:pPr>
              <a:t>‹#›</a:t>
            </a:fld>
            <a:endParaRPr lang="en-US"/>
          </a:p>
        </p:txBody>
      </p:sp>
    </p:spTree>
    <p:extLst>
      <p:ext uri="{BB962C8B-B14F-4D97-AF65-F5344CB8AC3E}">
        <p14:creationId xmlns:p14="http://schemas.microsoft.com/office/powerpoint/2010/main" val="300887542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0E04D3C-4598-6449-80DC-C341DBC36245}" type="slidenum">
              <a:rPr lang="he-IL"/>
              <a:pPr>
                <a:defRPr/>
              </a:pPr>
              <a:t>‹#›</a:t>
            </a:fld>
            <a:endParaRPr lang="en-US"/>
          </a:p>
        </p:txBody>
      </p:sp>
    </p:spTree>
    <p:extLst>
      <p:ext uri="{BB962C8B-B14F-4D97-AF65-F5344CB8AC3E}">
        <p14:creationId xmlns:p14="http://schemas.microsoft.com/office/powerpoint/2010/main" val="985359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FB788FA-6F9B-1048-B3B3-C4DF6E36F753}" type="slidenum">
              <a:rPr lang="he-IL"/>
              <a:pPr>
                <a:defRPr/>
              </a:pPr>
              <a:t>‹#›</a:t>
            </a:fld>
            <a:endParaRPr lang="en-US"/>
          </a:p>
        </p:txBody>
      </p:sp>
    </p:spTree>
    <p:extLst>
      <p:ext uri="{BB962C8B-B14F-4D97-AF65-F5344CB8AC3E}">
        <p14:creationId xmlns:p14="http://schemas.microsoft.com/office/powerpoint/2010/main" val="303635385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60E0760-0F1E-C74E-B1A8-50BC4F654899}" type="slidenum">
              <a:rPr lang="he-IL"/>
              <a:pPr>
                <a:defRPr/>
              </a:pPr>
              <a:t>‹#›</a:t>
            </a:fld>
            <a:endParaRPr lang="en-US"/>
          </a:p>
        </p:txBody>
      </p:sp>
    </p:spTree>
    <p:extLst>
      <p:ext uri="{BB962C8B-B14F-4D97-AF65-F5344CB8AC3E}">
        <p14:creationId xmlns:p14="http://schemas.microsoft.com/office/powerpoint/2010/main" val="35380389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62C9984-1B1B-AC41-945E-9D5FA2FD0922}" type="slidenum">
              <a:rPr lang="he-IL"/>
              <a:pPr>
                <a:defRPr/>
              </a:pPr>
              <a:t>‹#›</a:t>
            </a:fld>
            <a:endParaRPr lang="en-US"/>
          </a:p>
        </p:txBody>
      </p:sp>
    </p:spTree>
    <p:extLst>
      <p:ext uri="{BB962C8B-B14F-4D97-AF65-F5344CB8AC3E}">
        <p14:creationId xmlns:p14="http://schemas.microsoft.com/office/powerpoint/2010/main" val="3794515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E673659-F81F-6749-AB10-2336CBF6E154}" type="slidenum">
              <a:rPr lang="he-IL"/>
              <a:pPr>
                <a:defRPr/>
              </a:pPr>
              <a:t>‹#›</a:t>
            </a:fld>
            <a:endParaRPr lang="en-US"/>
          </a:p>
        </p:txBody>
      </p:sp>
    </p:spTree>
    <p:extLst>
      <p:ext uri="{BB962C8B-B14F-4D97-AF65-F5344CB8AC3E}">
        <p14:creationId xmlns:p14="http://schemas.microsoft.com/office/powerpoint/2010/main" val="3916332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25F0929-CC97-5849-B39A-1F153F9617FC}" type="slidenum">
              <a:rPr lang="he-IL"/>
              <a:pPr>
                <a:defRPr/>
              </a:pPr>
              <a:t>‹#›</a:t>
            </a:fld>
            <a:endParaRPr lang="en-US"/>
          </a:p>
        </p:txBody>
      </p:sp>
    </p:spTree>
    <p:extLst>
      <p:ext uri="{BB962C8B-B14F-4D97-AF65-F5344CB8AC3E}">
        <p14:creationId xmlns:p14="http://schemas.microsoft.com/office/powerpoint/2010/main" val="3088677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BDD0902-DEB7-C54D-8DB7-7AA5A70201AE}" type="slidenum">
              <a:rPr lang="he-IL"/>
              <a:pPr>
                <a:defRPr/>
              </a:pPr>
              <a:t>‹#›</a:t>
            </a:fld>
            <a:endParaRPr lang="en-US"/>
          </a:p>
        </p:txBody>
      </p:sp>
    </p:spTree>
    <p:extLst>
      <p:ext uri="{BB962C8B-B14F-4D97-AF65-F5344CB8AC3E}">
        <p14:creationId xmlns:p14="http://schemas.microsoft.com/office/powerpoint/2010/main" val="159774304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4343F8E-0AB9-C848-9CA6-45703C038D2A}" type="slidenum">
              <a:rPr lang="he-IL"/>
              <a:pPr>
                <a:defRPr/>
              </a:pPr>
              <a:t>‹#›</a:t>
            </a:fld>
            <a:endParaRPr lang="en-US"/>
          </a:p>
        </p:txBody>
      </p:sp>
    </p:spTree>
    <p:extLst>
      <p:ext uri="{BB962C8B-B14F-4D97-AF65-F5344CB8AC3E}">
        <p14:creationId xmlns:p14="http://schemas.microsoft.com/office/powerpoint/2010/main" val="257726450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A0A74E0-6147-E448-A51B-AE759C927FA4}" type="slidenum">
              <a:rPr lang="he-IL"/>
              <a:pPr>
                <a:defRPr/>
              </a:pPr>
              <a:t>‹#›</a:t>
            </a:fld>
            <a:endParaRPr lang="en-US"/>
          </a:p>
        </p:txBody>
      </p:sp>
    </p:spTree>
    <p:extLst>
      <p:ext uri="{BB962C8B-B14F-4D97-AF65-F5344CB8AC3E}">
        <p14:creationId xmlns:p14="http://schemas.microsoft.com/office/powerpoint/2010/main" val="411465995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B6821AF-8BDF-D347-AB81-940D5E7F89E1}" type="slidenum">
              <a:rPr lang="he-IL"/>
              <a:pPr>
                <a:defRPr/>
              </a:pPr>
              <a:t>‹#›</a:t>
            </a:fld>
            <a:endParaRPr lang="en-US"/>
          </a:p>
        </p:txBody>
      </p:sp>
    </p:spTree>
    <p:extLst>
      <p:ext uri="{BB962C8B-B14F-4D97-AF65-F5344CB8AC3E}">
        <p14:creationId xmlns:p14="http://schemas.microsoft.com/office/powerpoint/2010/main" val="4091652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004A510-EA68-AE42-A610-CEAFB7F44876}"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15722E8-71AD-4345-9EB5-C06D6C003D9F}" type="slidenum">
              <a:rPr lang="he-IL"/>
              <a:pPr>
                <a:defRPr/>
              </a:pPr>
              <a:t>‹#›</a:t>
            </a:fld>
            <a:endParaRPr lang="en-US"/>
          </a:p>
        </p:txBody>
      </p:sp>
    </p:spTree>
    <p:extLst>
      <p:ext uri="{BB962C8B-B14F-4D97-AF65-F5344CB8AC3E}">
        <p14:creationId xmlns:p14="http://schemas.microsoft.com/office/powerpoint/2010/main" val="21710892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E72F0DD-1B4A-CC4D-B0C8-510BCCB7B717}" type="slidenum">
              <a:rPr lang="he-IL"/>
              <a:pPr>
                <a:defRPr/>
              </a:pPr>
              <a:t>‹#›</a:t>
            </a:fld>
            <a:endParaRPr lang="en-US"/>
          </a:p>
        </p:txBody>
      </p:sp>
    </p:spTree>
    <p:extLst>
      <p:ext uri="{BB962C8B-B14F-4D97-AF65-F5344CB8AC3E}">
        <p14:creationId xmlns:p14="http://schemas.microsoft.com/office/powerpoint/2010/main" val="19419607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F77AD635-701A-CF40-AD1C-0CD6AD3D5DCC}" type="slidenum">
              <a:rPr/>
              <a:pPr>
                <a:defRPr/>
              </a:pPr>
              <a:t>‹#›</a:t>
            </a:fld>
            <a:endParaRPr/>
          </a:p>
        </p:txBody>
      </p:sp>
    </p:spTree>
    <p:extLst>
      <p:ext uri="{BB962C8B-B14F-4D97-AF65-F5344CB8AC3E}">
        <p14:creationId xmlns:p14="http://schemas.microsoft.com/office/powerpoint/2010/main" val="2338219551"/>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734E0D8-1EEF-0544-84A3-24CCE19AED2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BF151E9-E49D-894B-B3B6-30DBCB21100B}" type="slidenum">
              <a:rPr lang="en-US"/>
              <a:pPr>
                <a:defRPr/>
              </a:pPr>
              <a:t>‹#›</a:t>
            </a:fld>
            <a:endParaRPr lang="en-US"/>
          </a:p>
        </p:txBody>
      </p:sp>
    </p:spTree>
    <p:extLst>
      <p:ext uri="{BB962C8B-B14F-4D97-AF65-F5344CB8AC3E}">
        <p14:creationId xmlns:p14="http://schemas.microsoft.com/office/powerpoint/2010/main" val="154564996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83AA1A67-CC24-8F40-9B02-1B03B2EA788D}"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D71554F-D8C1-594E-9AAE-C94A07FF33C8}" type="slidenum">
              <a:rPr lang="en-US"/>
              <a:pPr>
                <a:defRPr/>
              </a:pPr>
              <a:t>‹#›</a:t>
            </a:fld>
            <a:endParaRPr lang="en-US"/>
          </a:p>
        </p:txBody>
      </p:sp>
    </p:spTree>
    <p:extLst>
      <p:ext uri="{BB962C8B-B14F-4D97-AF65-F5344CB8AC3E}">
        <p14:creationId xmlns:p14="http://schemas.microsoft.com/office/powerpoint/2010/main" val="42082276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C884A892-431F-7747-9883-8A9DF51CA05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3D6F2683-8AFD-AD44-B22C-0D94FEAC3396}" type="slidenum">
              <a:rPr lang="en-US"/>
              <a:pPr>
                <a:defRPr/>
              </a:pPr>
              <a:t>‹#›</a:t>
            </a:fld>
            <a:endParaRPr lang="en-US"/>
          </a:p>
        </p:txBody>
      </p:sp>
    </p:spTree>
    <p:extLst>
      <p:ext uri="{BB962C8B-B14F-4D97-AF65-F5344CB8AC3E}">
        <p14:creationId xmlns:p14="http://schemas.microsoft.com/office/powerpoint/2010/main" val="258214959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F745CF6C-35B7-6D41-9C67-975306C7411B}"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AC62DCBD-F3D4-9948-8F42-70E6F13EAEB4}" type="slidenum">
              <a:rPr lang="en-US"/>
              <a:pPr>
                <a:defRPr/>
              </a:pPr>
              <a:t>‹#›</a:t>
            </a:fld>
            <a:endParaRPr lang="en-US"/>
          </a:p>
        </p:txBody>
      </p:sp>
    </p:spTree>
    <p:extLst>
      <p:ext uri="{BB962C8B-B14F-4D97-AF65-F5344CB8AC3E}">
        <p14:creationId xmlns:p14="http://schemas.microsoft.com/office/powerpoint/2010/main" val="243901921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7B618E60-CC6A-2543-BBBF-4D013063A5AC}"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E590C730-22C6-1140-9021-4225E4B1AA11}" type="slidenum">
              <a:rPr lang="en-US"/>
              <a:pPr>
                <a:defRPr/>
              </a:pPr>
              <a:t>‹#›</a:t>
            </a:fld>
            <a:endParaRPr lang="en-US"/>
          </a:p>
        </p:txBody>
      </p:sp>
    </p:spTree>
    <p:extLst>
      <p:ext uri="{BB962C8B-B14F-4D97-AF65-F5344CB8AC3E}">
        <p14:creationId xmlns:p14="http://schemas.microsoft.com/office/powerpoint/2010/main" val="73588412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8F006B68-2AE4-C44A-919F-AC6C73B1442E}"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624ED18F-C4AC-C241-891F-04B7BA6AE795}" type="slidenum">
              <a:rPr lang="en-US"/>
              <a:pPr>
                <a:defRPr/>
              </a:pPr>
              <a:t>‹#›</a:t>
            </a:fld>
            <a:endParaRPr lang="en-US"/>
          </a:p>
        </p:txBody>
      </p:sp>
    </p:spTree>
    <p:extLst>
      <p:ext uri="{BB962C8B-B14F-4D97-AF65-F5344CB8AC3E}">
        <p14:creationId xmlns:p14="http://schemas.microsoft.com/office/powerpoint/2010/main" val="211692868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C23CA404-5FDD-1F45-BB73-8EDEE74A2A22}"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4049E348-0B29-0E4C-A0FB-559351D01F4C}" type="slidenum">
              <a:rPr lang="en-US"/>
              <a:pPr>
                <a:defRPr/>
              </a:pPr>
              <a:t>‹#›</a:t>
            </a:fld>
            <a:endParaRPr lang="en-US"/>
          </a:p>
        </p:txBody>
      </p:sp>
    </p:spTree>
    <p:extLst>
      <p:ext uri="{BB962C8B-B14F-4D97-AF65-F5344CB8AC3E}">
        <p14:creationId xmlns:p14="http://schemas.microsoft.com/office/powerpoint/2010/main" val="12059157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4B89EF0-96A5-CF46-B51F-1CC4D25FAB4D}"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55E5CCB-6B1F-0A4B-A299-3025A70A80C3}" type="slidenum">
              <a:rPr lang="en-US"/>
              <a:pPr>
                <a:defRPr/>
              </a:pPr>
              <a:t>‹#›</a:t>
            </a:fld>
            <a:endParaRPr lang="en-US"/>
          </a:p>
        </p:txBody>
      </p:sp>
    </p:spTree>
    <p:extLst>
      <p:ext uri="{BB962C8B-B14F-4D97-AF65-F5344CB8AC3E}">
        <p14:creationId xmlns:p14="http://schemas.microsoft.com/office/powerpoint/2010/main" val="2881381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C258ADD-EE31-CE48-BC8A-64951B762D1B}"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2389C67-8225-BD42-B3C2-16D35732C846}" type="slidenum">
              <a:rPr lang="he-IL"/>
              <a:pPr>
                <a:defRPr/>
              </a:pPr>
              <a:t>‹#›</a:t>
            </a:fld>
            <a:endParaRPr lang="en-US"/>
          </a:p>
        </p:txBody>
      </p:sp>
    </p:spTree>
    <p:extLst>
      <p:ext uri="{BB962C8B-B14F-4D97-AF65-F5344CB8AC3E}">
        <p14:creationId xmlns:p14="http://schemas.microsoft.com/office/powerpoint/2010/main" val="323461262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B55CE901-A4CF-B847-B26D-6256A2FE1313}"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D5BE5376-19E6-FE41-A6AA-D0F5C10E88CC}" type="slidenum">
              <a:rPr lang="en-US"/>
              <a:pPr>
                <a:defRPr/>
              </a:pPr>
              <a:t>‹#›</a:t>
            </a:fld>
            <a:endParaRPr lang="en-US"/>
          </a:p>
        </p:txBody>
      </p:sp>
    </p:spTree>
    <p:extLst>
      <p:ext uri="{BB962C8B-B14F-4D97-AF65-F5344CB8AC3E}">
        <p14:creationId xmlns:p14="http://schemas.microsoft.com/office/powerpoint/2010/main" val="192933822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A48523C3-5CC0-7D4E-BBE0-6345CE77E04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A65D6EC7-EDDA-F140-895B-B5269EFDA310}" type="slidenum">
              <a:rPr lang="en-US"/>
              <a:pPr>
                <a:defRPr/>
              </a:pPr>
              <a:t>‹#›</a:t>
            </a:fld>
            <a:endParaRPr lang="en-US"/>
          </a:p>
        </p:txBody>
      </p:sp>
    </p:spTree>
    <p:extLst>
      <p:ext uri="{BB962C8B-B14F-4D97-AF65-F5344CB8AC3E}">
        <p14:creationId xmlns:p14="http://schemas.microsoft.com/office/powerpoint/2010/main" val="354354950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4F3EBB5-F1EE-3541-A909-57DF02FAB46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6664E36B-5A02-9941-AB9A-E17A65DAD09A}" type="slidenum">
              <a:rPr lang="en-US"/>
              <a:pPr>
                <a:defRPr/>
              </a:pPr>
              <a:t>‹#›</a:t>
            </a:fld>
            <a:endParaRPr lang="en-US"/>
          </a:p>
        </p:txBody>
      </p:sp>
    </p:spTree>
    <p:extLst>
      <p:ext uri="{BB962C8B-B14F-4D97-AF65-F5344CB8AC3E}">
        <p14:creationId xmlns:p14="http://schemas.microsoft.com/office/powerpoint/2010/main" val="30803981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5461033-A471-E44E-A2BC-25C81ED1796A}"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312F00D1-4D6D-C04B-B8FE-39C02A54797D}" type="slidenum">
              <a:rPr lang="en-US"/>
              <a:pPr>
                <a:defRPr/>
              </a:pPr>
              <a:t>‹#›</a:t>
            </a:fld>
            <a:endParaRPr lang="en-US"/>
          </a:p>
        </p:txBody>
      </p:sp>
    </p:spTree>
    <p:extLst>
      <p:ext uri="{BB962C8B-B14F-4D97-AF65-F5344CB8AC3E}">
        <p14:creationId xmlns:p14="http://schemas.microsoft.com/office/powerpoint/2010/main" val="37702614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27AB5C04-1109-9246-A1DE-69B0BCCCD560}"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21783816-FA4C-5C4D-B4DB-B006AA94614E}" type="slidenum">
              <a:rPr lang="en-US"/>
              <a:pPr>
                <a:defRPr/>
              </a:pPr>
              <a:t>‹#›</a:t>
            </a:fld>
            <a:endParaRPr lang="en-US"/>
          </a:p>
        </p:txBody>
      </p:sp>
    </p:spTree>
    <p:extLst>
      <p:ext uri="{BB962C8B-B14F-4D97-AF65-F5344CB8AC3E}">
        <p14:creationId xmlns:p14="http://schemas.microsoft.com/office/powerpoint/2010/main" val="295091465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57982020-6884-784A-9CAA-F8C22583CB9D}"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1289D8CD-EEA0-0247-9C10-E2130BD0C206}" type="slidenum">
              <a:rPr lang="en-US"/>
              <a:pPr>
                <a:defRPr/>
              </a:pPr>
              <a:t>‹#›</a:t>
            </a:fld>
            <a:endParaRPr lang="en-US"/>
          </a:p>
        </p:txBody>
      </p:sp>
    </p:spTree>
    <p:extLst>
      <p:ext uri="{BB962C8B-B14F-4D97-AF65-F5344CB8AC3E}">
        <p14:creationId xmlns:p14="http://schemas.microsoft.com/office/powerpoint/2010/main" val="179576656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A5473226-9655-1B4E-AE7C-7B641C8E6167}"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03CA776F-BB32-AE4B-82B2-5DE8ED573196}" type="slidenum">
              <a:rPr lang="zh-CN" altLang="en-US"/>
              <a:pPr>
                <a:defRPr/>
              </a:pPr>
              <a:t>‹#›</a:t>
            </a:fld>
            <a:endParaRPr lang="en-US" altLang="zh-CN"/>
          </a:p>
        </p:txBody>
      </p:sp>
    </p:spTree>
    <p:extLst>
      <p:ext uri="{BB962C8B-B14F-4D97-AF65-F5344CB8AC3E}">
        <p14:creationId xmlns:p14="http://schemas.microsoft.com/office/powerpoint/2010/main" val="352442559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BFD7666C-0EB7-8E43-B9CA-E17BDC40B8E9}"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B5EEDB77-0985-EA42-BF6B-11381939506D}" type="slidenum">
              <a:rPr lang="en-US"/>
              <a:pPr>
                <a:defRPr/>
              </a:pPr>
              <a:t>‹#›</a:t>
            </a:fld>
            <a:endParaRPr lang="en-US"/>
          </a:p>
        </p:txBody>
      </p:sp>
    </p:spTree>
    <p:extLst>
      <p:ext uri="{BB962C8B-B14F-4D97-AF65-F5344CB8AC3E}">
        <p14:creationId xmlns:p14="http://schemas.microsoft.com/office/powerpoint/2010/main" val="264374236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1693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D8AB68D-61A4-F343-9413-B33B29F9DAA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7BC1247-B752-264C-9A44-BF603E13F429}" type="slidenum">
              <a:rPr lang="he-IL"/>
              <a:pPr>
                <a:defRPr/>
              </a:pPr>
              <a:t>‹#›</a:t>
            </a:fld>
            <a:endParaRPr lang="en-US"/>
          </a:p>
        </p:txBody>
      </p:sp>
    </p:spTree>
    <p:extLst>
      <p:ext uri="{BB962C8B-B14F-4D97-AF65-F5344CB8AC3E}">
        <p14:creationId xmlns:p14="http://schemas.microsoft.com/office/powerpoint/2010/main" val="650264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1EB8B48-865E-684A-B22A-7CF7A3F7273D}"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CBE8875-FD74-C248-96C7-47534404687D}" type="slidenum">
              <a:rPr lang="he-IL"/>
              <a:pPr>
                <a:defRPr/>
              </a:pPr>
              <a:t>‹#›</a:t>
            </a:fld>
            <a:endParaRPr lang="en-US"/>
          </a:p>
        </p:txBody>
      </p:sp>
    </p:spTree>
    <p:extLst>
      <p:ext uri="{BB962C8B-B14F-4D97-AF65-F5344CB8AC3E}">
        <p14:creationId xmlns:p14="http://schemas.microsoft.com/office/powerpoint/2010/main" val="864266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65EAF61-36FD-8B4C-8B41-05CC95991AF4}"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E9779316-1E1F-9F46-91AF-3632CA97C162}" type="slidenum">
              <a:rPr lang="he-IL"/>
              <a:pPr>
                <a:defRPr/>
              </a:pPr>
              <a:t>‹#›</a:t>
            </a:fld>
            <a:endParaRPr lang="en-US"/>
          </a:p>
        </p:txBody>
      </p:sp>
    </p:spTree>
    <p:extLst>
      <p:ext uri="{BB962C8B-B14F-4D97-AF65-F5344CB8AC3E}">
        <p14:creationId xmlns:p14="http://schemas.microsoft.com/office/powerpoint/2010/main" val="343057599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80E3C14-9C9F-0840-8C03-5B1BD77D7C27}"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B058752-519B-1E40-9D09-E6A17F2E6F0B}" type="slidenum">
              <a:rPr lang="he-IL"/>
              <a:pPr>
                <a:defRPr/>
              </a:pPr>
              <a:t>‹#›</a:t>
            </a:fld>
            <a:endParaRPr lang="en-US"/>
          </a:p>
        </p:txBody>
      </p:sp>
    </p:spTree>
    <p:extLst>
      <p:ext uri="{BB962C8B-B14F-4D97-AF65-F5344CB8AC3E}">
        <p14:creationId xmlns:p14="http://schemas.microsoft.com/office/powerpoint/2010/main" val="108105833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7DFAC55-91EB-C84D-AC7E-05640C6037F2}"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770704C-7AE7-D84A-B6FC-5B647F4B9E50}" type="slidenum">
              <a:rPr lang="he-IL"/>
              <a:pPr>
                <a:defRPr/>
              </a:pPr>
              <a:t>‹#›</a:t>
            </a:fld>
            <a:endParaRPr lang="en-US"/>
          </a:p>
        </p:txBody>
      </p:sp>
    </p:spTree>
    <p:extLst>
      <p:ext uri="{BB962C8B-B14F-4D97-AF65-F5344CB8AC3E}">
        <p14:creationId xmlns:p14="http://schemas.microsoft.com/office/powerpoint/2010/main" val="32129943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955BB37-DC90-D242-A91D-0509274ED327}"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BE50E1D-0E36-D44F-B660-913C35EC023A}" type="slidenum">
              <a:rPr lang="he-IL"/>
              <a:pPr>
                <a:defRPr/>
              </a:pPr>
              <a:t>‹#›</a:t>
            </a:fld>
            <a:endParaRPr lang="en-US"/>
          </a:p>
        </p:txBody>
      </p:sp>
    </p:spTree>
    <p:extLst>
      <p:ext uri="{BB962C8B-B14F-4D97-AF65-F5344CB8AC3E}">
        <p14:creationId xmlns:p14="http://schemas.microsoft.com/office/powerpoint/2010/main" val="365328303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3C5DB81-9733-BB44-9593-2D66CABA9EC0}"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93EE81E-951A-EB4E-8758-EA26435F9B7F}" type="slidenum">
              <a:rPr lang="he-IL"/>
              <a:pPr>
                <a:defRPr/>
              </a:pPr>
              <a:t>‹#›</a:t>
            </a:fld>
            <a:endParaRPr lang="en-US"/>
          </a:p>
        </p:txBody>
      </p:sp>
    </p:spTree>
    <p:extLst>
      <p:ext uri="{BB962C8B-B14F-4D97-AF65-F5344CB8AC3E}">
        <p14:creationId xmlns:p14="http://schemas.microsoft.com/office/powerpoint/2010/main" val="321882225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F6D6F64-3532-6A42-8EE5-749F5136237F}"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233BE33-119B-5A49-A58E-144D3D236DEC}" type="slidenum">
              <a:rPr lang="he-IL"/>
              <a:pPr>
                <a:defRPr/>
              </a:pPr>
              <a:t>‹#›</a:t>
            </a:fld>
            <a:endParaRPr lang="en-US"/>
          </a:p>
        </p:txBody>
      </p:sp>
    </p:spTree>
    <p:extLst>
      <p:ext uri="{BB962C8B-B14F-4D97-AF65-F5344CB8AC3E}">
        <p14:creationId xmlns:p14="http://schemas.microsoft.com/office/powerpoint/2010/main" val="168033563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1D872CA-7F4B-F847-80F0-D31AF919232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A8610D0-5CE3-C34C-B421-CAC940C28FB7}" type="slidenum">
              <a:rPr lang="he-IL"/>
              <a:pPr>
                <a:defRPr/>
              </a:pPr>
              <a:t>‹#›</a:t>
            </a:fld>
            <a:endParaRPr lang="en-US"/>
          </a:p>
        </p:txBody>
      </p:sp>
    </p:spTree>
    <p:extLst>
      <p:ext uri="{BB962C8B-B14F-4D97-AF65-F5344CB8AC3E}">
        <p14:creationId xmlns:p14="http://schemas.microsoft.com/office/powerpoint/2010/main" val="28019441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48D6BF4-81A8-4546-9AE7-B7440DB2C836}"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EBC9A4C7-2C8F-E54A-9E55-23F384D9A1F5}" type="slidenum">
              <a:rPr lang="he-IL"/>
              <a:pPr>
                <a:defRPr/>
              </a:pPr>
              <a:t>‹#›</a:t>
            </a:fld>
            <a:endParaRPr lang="en-US"/>
          </a:p>
        </p:txBody>
      </p:sp>
    </p:spTree>
    <p:extLst>
      <p:ext uri="{BB962C8B-B14F-4D97-AF65-F5344CB8AC3E}">
        <p14:creationId xmlns:p14="http://schemas.microsoft.com/office/powerpoint/2010/main" val="123044489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EE4340C-74F4-C44A-9424-85D1D5E27251}"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6009A10-5717-424F-A05D-4D157C9FE2A0}" type="slidenum">
              <a:rPr lang="he-IL"/>
              <a:pPr>
                <a:defRPr/>
              </a:pPr>
              <a:t>‹#›</a:t>
            </a:fld>
            <a:endParaRPr lang="en-US"/>
          </a:p>
        </p:txBody>
      </p:sp>
    </p:spTree>
    <p:extLst>
      <p:ext uri="{BB962C8B-B14F-4D97-AF65-F5344CB8AC3E}">
        <p14:creationId xmlns:p14="http://schemas.microsoft.com/office/powerpoint/2010/main" val="377515645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3250854-141E-094E-B93C-0048776E71A5}"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038D47E-57C1-F34C-9B8E-56D3E960AB8A}" type="slidenum">
              <a:rPr lang="he-IL"/>
              <a:pPr>
                <a:defRPr/>
              </a:pPr>
              <a:t>‹#›</a:t>
            </a:fld>
            <a:endParaRPr lang="en-US"/>
          </a:p>
        </p:txBody>
      </p:sp>
    </p:spTree>
    <p:extLst>
      <p:ext uri="{BB962C8B-B14F-4D97-AF65-F5344CB8AC3E}">
        <p14:creationId xmlns:p14="http://schemas.microsoft.com/office/powerpoint/2010/main" val="2892846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C01240A-24AE-4C4E-8391-6EF443CB1D73}"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4EA5050-70EA-3F48-9965-DB97842906E1}" type="slidenum">
              <a:rPr lang="he-IL"/>
              <a:pPr>
                <a:defRPr/>
              </a:pPr>
              <a:t>‹#›</a:t>
            </a:fld>
            <a:endParaRPr lang="en-US"/>
          </a:p>
        </p:txBody>
      </p:sp>
    </p:spTree>
    <p:extLst>
      <p:ext uri="{BB962C8B-B14F-4D97-AF65-F5344CB8AC3E}">
        <p14:creationId xmlns:p14="http://schemas.microsoft.com/office/powerpoint/2010/main" val="124471863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3D05580-D9C3-1A44-AD7F-5FB24EA8A6D9}"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B57A037-D060-6142-ABCE-729B2D52B5CB}" type="slidenum">
              <a:rPr lang="he-IL"/>
              <a:pPr>
                <a:defRPr/>
              </a:pPr>
              <a:t>‹#›</a:t>
            </a:fld>
            <a:endParaRPr lang="en-US"/>
          </a:p>
        </p:txBody>
      </p:sp>
    </p:spTree>
    <p:extLst>
      <p:ext uri="{BB962C8B-B14F-4D97-AF65-F5344CB8AC3E}">
        <p14:creationId xmlns:p14="http://schemas.microsoft.com/office/powerpoint/2010/main" val="204816544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839E290-4D7F-1F44-AF94-89A65DB0EE45}"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6B9CAFC-97D6-A64C-BBAA-6540AD361F76}" type="slidenum">
              <a:rPr lang="he-IL"/>
              <a:pPr>
                <a:defRPr/>
              </a:pPr>
              <a:t>‹#›</a:t>
            </a:fld>
            <a:endParaRPr lang="en-US"/>
          </a:p>
        </p:txBody>
      </p:sp>
    </p:spTree>
    <p:extLst>
      <p:ext uri="{BB962C8B-B14F-4D97-AF65-F5344CB8AC3E}">
        <p14:creationId xmlns:p14="http://schemas.microsoft.com/office/powerpoint/2010/main" val="388037949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73AA651-8786-CF49-ACC0-EC8CADC89E84}"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275A6EC-E4F0-2A45-ADA4-6C946ABC4D54}" type="slidenum">
              <a:rPr lang="he-IL"/>
              <a:pPr>
                <a:defRPr/>
              </a:pPr>
              <a:t>‹#›</a:t>
            </a:fld>
            <a:endParaRPr lang="en-US"/>
          </a:p>
        </p:txBody>
      </p:sp>
    </p:spTree>
    <p:extLst>
      <p:ext uri="{BB962C8B-B14F-4D97-AF65-F5344CB8AC3E}">
        <p14:creationId xmlns:p14="http://schemas.microsoft.com/office/powerpoint/2010/main" val="214281331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EB5416C-46FE-DC49-94EF-575CF65944F1}"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D98F7EA-7EB2-A945-8D47-F856A14F86B5}" type="slidenum">
              <a:rPr lang="he-IL"/>
              <a:pPr>
                <a:defRPr/>
              </a:pPr>
              <a:t>‹#›</a:t>
            </a:fld>
            <a:endParaRPr lang="en-US"/>
          </a:p>
        </p:txBody>
      </p:sp>
    </p:spTree>
    <p:extLst>
      <p:ext uri="{BB962C8B-B14F-4D97-AF65-F5344CB8AC3E}">
        <p14:creationId xmlns:p14="http://schemas.microsoft.com/office/powerpoint/2010/main" val="39065529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C19FD96-F11D-FB48-8B43-0A7A65AD0B86}" type="slidenum">
              <a:rPr lang="he-IL"/>
              <a:pPr>
                <a:defRPr/>
              </a:pPr>
              <a:t>‹#›</a:t>
            </a:fld>
            <a:endParaRPr lang="en-US"/>
          </a:p>
        </p:txBody>
      </p:sp>
    </p:spTree>
    <p:extLst>
      <p:ext uri="{BB962C8B-B14F-4D97-AF65-F5344CB8AC3E}">
        <p14:creationId xmlns:p14="http://schemas.microsoft.com/office/powerpoint/2010/main" val="274210223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83E8712-3AFD-CA42-96A9-F7E9CD167E9D}" type="slidenum">
              <a:rPr lang="he-IL"/>
              <a:pPr>
                <a:defRPr/>
              </a:pPr>
              <a:t>‹#›</a:t>
            </a:fld>
            <a:endParaRPr lang="en-US"/>
          </a:p>
        </p:txBody>
      </p:sp>
    </p:spTree>
    <p:extLst>
      <p:ext uri="{BB962C8B-B14F-4D97-AF65-F5344CB8AC3E}">
        <p14:creationId xmlns:p14="http://schemas.microsoft.com/office/powerpoint/2010/main" val="15672208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EB1C3CD-7A04-404B-8BEC-268843F3CB63}" type="slidenum">
              <a:rPr lang="he-IL"/>
              <a:pPr>
                <a:defRPr/>
              </a:pPr>
              <a:t>‹#›</a:t>
            </a:fld>
            <a:endParaRPr lang="en-US"/>
          </a:p>
        </p:txBody>
      </p:sp>
    </p:spTree>
    <p:extLst>
      <p:ext uri="{BB962C8B-B14F-4D97-AF65-F5344CB8AC3E}">
        <p14:creationId xmlns:p14="http://schemas.microsoft.com/office/powerpoint/2010/main" val="107158779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5BC520A-E0D1-7D42-838F-0EB4AC5B0621}" type="slidenum">
              <a:rPr lang="he-IL"/>
              <a:pPr>
                <a:defRPr/>
              </a:pPr>
              <a:t>‹#›</a:t>
            </a:fld>
            <a:endParaRPr lang="en-US"/>
          </a:p>
        </p:txBody>
      </p:sp>
    </p:spTree>
    <p:extLst>
      <p:ext uri="{BB962C8B-B14F-4D97-AF65-F5344CB8AC3E}">
        <p14:creationId xmlns:p14="http://schemas.microsoft.com/office/powerpoint/2010/main" val="42146285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73E5E89-436F-A045-A7B2-E701AFBB7780}" type="slidenum">
              <a:rPr lang="he-IL"/>
              <a:pPr>
                <a:defRPr/>
              </a:pPr>
              <a:t>‹#›</a:t>
            </a:fld>
            <a:endParaRPr lang="en-US"/>
          </a:p>
        </p:txBody>
      </p:sp>
    </p:spTree>
    <p:extLst>
      <p:ext uri="{BB962C8B-B14F-4D97-AF65-F5344CB8AC3E}">
        <p14:creationId xmlns:p14="http://schemas.microsoft.com/office/powerpoint/2010/main" val="14041333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E857C41-EBFA-1D4C-9F40-A57622AA5542}" type="slidenum">
              <a:rPr lang="he-IL"/>
              <a:pPr>
                <a:defRPr/>
              </a:pPr>
              <a:t>‹#›</a:t>
            </a:fld>
            <a:endParaRPr lang="en-US"/>
          </a:p>
        </p:txBody>
      </p:sp>
    </p:spTree>
    <p:extLst>
      <p:ext uri="{BB962C8B-B14F-4D97-AF65-F5344CB8AC3E}">
        <p14:creationId xmlns:p14="http://schemas.microsoft.com/office/powerpoint/2010/main" val="29059685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4F2BF86-ADD0-F64E-AA6E-1481BA3DB45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EB5DDCB3-71BB-2540-9791-956C4403F777}" type="slidenum">
              <a:rPr lang="he-IL"/>
              <a:pPr>
                <a:defRPr/>
              </a:pPr>
              <a:t>‹#›</a:t>
            </a:fld>
            <a:endParaRPr lang="en-US"/>
          </a:p>
        </p:txBody>
      </p:sp>
    </p:spTree>
    <p:extLst>
      <p:ext uri="{BB962C8B-B14F-4D97-AF65-F5344CB8AC3E}">
        <p14:creationId xmlns:p14="http://schemas.microsoft.com/office/powerpoint/2010/main" val="11041637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6639846-B7C9-4E49-8A80-6462FC46DE04}" type="slidenum">
              <a:rPr lang="he-IL"/>
              <a:pPr>
                <a:defRPr/>
              </a:pPr>
              <a:t>‹#›</a:t>
            </a:fld>
            <a:endParaRPr lang="en-US"/>
          </a:p>
        </p:txBody>
      </p:sp>
    </p:spTree>
    <p:extLst>
      <p:ext uri="{BB962C8B-B14F-4D97-AF65-F5344CB8AC3E}">
        <p14:creationId xmlns:p14="http://schemas.microsoft.com/office/powerpoint/2010/main" val="31719019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1D74CCB-D214-A444-8B9B-5D4AB9918E7D}" type="slidenum">
              <a:rPr lang="he-IL"/>
              <a:pPr>
                <a:defRPr/>
              </a:pPr>
              <a:t>‹#›</a:t>
            </a:fld>
            <a:endParaRPr lang="en-US"/>
          </a:p>
        </p:txBody>
      </p:sp>
    </p:spTree>
    <p:extLst>
      <p:ext uri="{BB962C8B-B14F-4D97-AF65-F5344CB8AC3E}">
        <p14:creationId xmlns:p14="http://schemas.microsoft.com/office/powerpoint/2010/main" val="21346339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CBC2FDB-8E85-6F43-874C-C36B5BFCBCF9}" type="slidenum">
              <a:rPr lang="he-IL"/>
              <a:pPr>
                <a:defRPr/>
              </a:pPr>
              <a:t>‹#›</a:t>
            </a:fld>
            <a:endParaRPr lang="en-US"/>
          </a:p>
        </p:txBody>
      </p:sp>
    </p:spTree>
    <p:extLst>
      <p:ext uri="{BB962C8B-B14F-4D97-AF65-F5344CB8AC3E}">
        <p14:creationId xmlns:p14="http://schemas.microsoft.com/office/powerpoint/2010/main" val="67192449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CDC9D4C-8ECA-1F48-B468-92000395FA62}" type="slidenum">
              <a:rPr lang="he-IL"/>
              <a:pPr>
                <a:defRPr/>
              </a:pPr>
              <a:t>‹#›</a:t>
            </a:fld>
            <a:endParaRPr lang="en-US"/>
          </a:p>
        </p:txBody>
      </p:sp>
    </p:spTree>
    <p:extLst>
      <p:ext uri="{BB962C8B-B14F-4D97-AF65-F5344CB8AC3E}">
        <p14:creationId xmlns:p14="http://schemas.microsoft.com/office/powerpoint/2010/main" val="116401264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E9278E1-18CE-D44A-B7E3-639B6B4ACC47}" type="slidenum">
              <a:rPr lang="he-IL"/>
              <a:pPr>
                <a:defRPr/>
              </a:pPr>
              <a:t>‹#›</a:t>
            </a:fld>
            <a:endParaRPr lang="en-US"/>
          </a:p>
        </p:txBody>
      </p:sp>
    </p:spTree>
    <p:extLst>
      <p:ext uri="{BB962C8B-B14F-4D97-AF65-F5344CB8AC3E}">
        <p14:creationId xmlns:p14="http://schemas.microsoft.com/office/powerpoint/2010/main" val="14894990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66A658F-B784-DB4A-A1C1-ACA614163069}" type="slidenum">
              <a:rPr lang="he-IL"/>
              <a:pPr>
                <a:defRPr/>
              </a:pPr>
              <a:t>‹#›</a:t>
            </a:fld>
            <a:endParaRPr lang="en-US"/>
          </a:p>
        </p:txBody>
      </p:sp>
    </p:spTree>
    <p:extLst>
      <p:ext uri="{BB962C8B-B14F-4D97-AF65-F5344CB8AC3E}">
        <p14:creationId xmlns:p14="http://schemas.microsoft.com/office/powerpoint/2010/main" val="32781463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BC5932E-6D9C-7547-B376-6C4E27C00730}" type="slidenum">
              <a:rPr lang="he-IL"/>
              <a:pPr>
                <a:defRPr/>
              </a:pPr>
              <a:t>‹#›</a:t>
            </a:fld>
            <a:endParaRPr lang="en-US"/>
          </a:p>
        </p:txBody>
      </p:sp>
    </p:spTree>
    <p:extLst>
      <p:ext uri="{BB962C8B-B14F-4D97-AF65-F5344CB8AC3E}">
        <p14:creationId xmlns:p14="http://schemas.microsoft.com/office/powerpoint/2010/main" val="426140886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7E1A605-057B-B740-A18C-D53248A6DE1A}" type="slidenum">
              <a:rPr lang="he-IL"/>
              <a:pPr>
                <a:defRPr/>
              </a:pPr>
              <a:t>‹#›</a:t>
            </a:fld>
            <a:endParaRPr lang="en-US"/>
          </a:p>
        </p:txBody>
      </p:sp>
    </p:spTree>
    <p:extLst>
      <p:ext uri="{BB962C8B-B14F-4D97-AF65-F5344CB8AC3E}">
        <p14:creationId xmlns:p14="http://schemas.microsoft.com/office/powerpoint/2010/main" val="230563960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303A167-B3AB-BA4D-8CDC-6050877590A5}" type="slidenum">
              <a:rPr lang="he-IL"/>
              <a:pPr>
                <a:defRPr/>
              </a:pPr>
              <a:t>‹#›</a:t>
            </a:fld>
            <a:endParaRPr lang="en-US"/>
          </a:p>
        </p:txBody>
      </p:sp>
    </p:spTree>
    <p:extLst>
      <p:ext uri="{BB962C8B-B14F-4D97-AF65-F5344CB8AC3E}">
        <p14:creationId xmlns:p14="http://schemas.microsoft.com/office/powerpoint/2010/main" val="257365186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B7A5FE8-A97A-F049-B3A3-8242071AD963}" type="slidenum">
              <a:rPr lang="he-IL"/>
              <a:pPr>
                <a:defRPr/>
              </a:pPr>
              <a:t>‹#›</a:t>
            </a:fld>
            <a:endParaRPr lang="en-US"/>
          </a:p>
        </p:txBody>
      </p:sp>
    </p:spTree>
    <p:extLst>
      <p:ext uri="{BB962C8B-B14F-4D97-AF65-F5344CB8AC3E}">
        <p14:creationId xmlns:p14="http://schemas.microsoft.com/office/powerpoint/2010/main" val="1196692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DD54426-5BFE-894C-A3EE-0A02CA9EF1FC}"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A92A36C-D552-4042-9B24-D75CE7A26340}" type="slidenum">
              <a:rPr lang="he-IL"/>
              <a:pPr>
                <a:defRPr/>
              </a:pPr>
              <a:t>‹#›</a:t>
            </a:fld>
            <a:endParaRPr lang="en-US"/>
          </a:p>
        </p:txBody>
      </p:sp>
    </p:spTree>
    <p:extLst>
      <p:ext uri="{BB962C8B-B14F-4D97-AF65-F5344CB8AC3E}">
        <p14:creationId xmlns:p14="http://schemas.microsoft.com/office/powerpoint/2010/main" val="340985808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A245CDBE-728E-A340-A3DB-F2F7007C6689}" type="slidenum">
              <a:rPr/>
              <a:pPr>
                <a:defRPr/>
              </a:pPr>
              <a:t>‹#›</a:t>
            </a:fld>
            <a:endParaRPr/>
          </a:p>
        </p:txBody>
      </p:sp>
    </p:spTree>
    <p:extLst>
      <p:ext uri="{BB962C8B-B14F-4D97-AF65-F5344CB8AC3E}">
        <p14:creationId xmlns:p14="http://schemas.microsoft.com/office/powerpoint/2010/main" val="2971583206"/>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0E4769F5-EB82-324F-AF37-36078887FF4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A00CEA3F-C4AF-DA4F-9B08-11A222EE92BC}" type="slidenum">
              <a:rPr lang="en-US"/>
              <a:pPr>
                <a:defRPr/>
              </a:pPr>
              <a:t>‹#›</a:t>
            </a:fld>
            <a:endParaRPr lang="en-US"/>
          </a:p>
        </p:txBody>
      </p:sp>
    </p:spTree>
    <p:extLst>
      <p:ext uri="{BB962C8B-B14F-4D97-AF65-F5344CB8AC3E}">
        <p14:creationId xmlns:p14="http://schemas.microsoft.com/office/powerpoint/2010/main" val="375492266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B5A3532B-FE2C-BA4F-898A-2FEF4E69BD2A}"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71E1DD1E-89E4-654A-A755-C6612702578B}" type="slidenum">
              <a:rPr lang="en-US"/>
              <a:pPr>
                <a:defRPr/>
              </a:pPr>
              <a:t>‹#›</a:t>
            </a:fld>
            <a:endParaRPr lang="en-US"/>
          </a:p>
        </p:txBody>
      </p:sp>
    </p:spTree>
    <p:extLst>
      <p:ext uri="{BB962C8B-B14F-4D97-AF65-F5344CB8AC3E}">
        <p14:creationId xmlns:p14="http://schemas.microsoft.com/office/powerpoint/2010/main" val="18763240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14AB8791-6151-9F44-B9E6-E87023D5137A}"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ED11D08-0E6D-B545-99B7-F5C0D5F5B2BB}" type="slidenum">
              <a:rPr lang="en-US"/>
              <a:pPr>
                <a:defRPr/>
              </a:pPr>
              <a:t>‹#›</a:t>
            </a:fld>
            <a:endParaRPr lang="en-US"/>
          </a:p>
        </p:txBody>
      </p:sp>
    </p:spTree>
    <p:extLst>
      <p:ext uri="{BB962C8B-B14F-4D97-AF65-F5344CB8AC3E}">
        <p14:creationId xmlns:p14="http://schemas.microsoft.com/office/powerpoint/2010/main" val="329365501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BBE9BDF-5229-284A-A354-97BB36C1D249}"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4C3F9F47-B8AF-674D-A989-A12F2414AA28}" type="slidenum">
              <a:rPr lang="en-US"/>
              <a:pPr>
                <a:defRPr/>
              </a:pPr>
              <a:t>‹#›</a:t>
            </a:fld>
            <a:endParaRPr lang="en-US"/>
          </a:p>
        </p:txBody>
      </p:sp>
    </p:spTree>
    <p:extLst>
      <p:ext uri="{BB962C8B-B14F-4D97-AF65-F5344CB8AC3E}">
        <p14:creationId xmlns:p14="http://schemas.microsoft.com/office/powerpoint/2010/main" val="226252968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69F28C3B-F255-BB40-A70B-72396B7A4CA5}"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79B2CF69-F6EF-9546-89B1-5A54E01D704B}" type="slidenum">
              <a:rPr lang="en-US"/>
              <a:pPr>
                <a:defRPr/>
              </a:pPr>
              <a:t>‹#›</a:t>
            </a:fld>
            <a:endParaRPr lang="en-US"/>
          </a:p>
        </p:txBody>
      </p:sp>
    </p:spTree>
    <p:extLst>
      <p:ext uri="{BB962C8B-B14F-4D97-AF65-F5344CB8AC3E}">
        <p14:creationId xmlns:p14="http://schemas.microsoft.com/office/powerpoint/2010/main" val="49455316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37291165-2922-D848-B5B2-EE855E0A3F8C}"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441AEAE2-28BA-3240-902A-B068B945DCB8}" type="slidenum">
              <a:rPr lang="en-US"/>
              <a:pPr>
                <a:defRPr/>
              </a:pPr>
              <a:t>‹#›</a:t>
            </a:fld>
            <a:endParaRPr lang="en-US"/>
          </a:p>
        </p:txBody>
      </p:sp>
    </p:spTree>
    <p:extLst>
      <p:ext uri="{BB962C8B-B14F-4D97-AF65-F5344CB8AC3E}">
        <p14:creationId xmlns:p14="http://schemas.microsoft.com/office/powerpoint/2010/main" val="6656122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811091B4-28D1-AF4D-B478-F81FC6E2D6FA}"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798131C5-CE91-9D4B-BDD2-885CA4D3351C}" type="slidenum">
              <a:rPr lang="en-US"/>
              <a:pPr>
                <a:defRPr/>
              </a:pPr>
              <a:t>‹#›</a:t>
            </a:fld>
            <a:endParaRPr lang="en-US"/>
          </a:p>
        </p:txBody>
      </p:sp>
    </p:spTree>
    <p:extLst>
      <p:ext uri="{BB962C8B-B14F-4D97-AF65-F5344CB8AC3E}">
        <p14:creationId xmlns:p14="http://schemas.microsoft.com/office/powerpoint/2010/main" val="276958636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64D6A5E-1F52-B243-AEA9-B4850CA52B15}"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3A30767-2C4F-7041-91A5-7C72BEF0A9D9}" type="slidenum">
              <a:rPr lang="en-US"/>
              <a:pPr>
                <a:defRPr/>
              </a:pPr>
              <a:t>‹#›</a:t>
            </a:fld>
            <a:endParaRPr lang="en-US"/>
          </a:p>
        </p:txBody>
      </p:sp>
    </p:spTree>
    <p:extLst>
      <p:ext uri="{BB962C8B-B14F-4D97-AF65-F5344CB8AC3E}">
        <p14:creationId xmlns:p14="http://schemas.microsoft.com/office/powerpoint/2010/main" val="400797877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00DE4975-DAC9-A341-A0BB-31D84A04B2A3}"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8ABBD765-294E-354C-87A5-3A528AEF51A2}" type="slidenum">
              <a:rPr lang="en-US"/>
              <a:pPr>
                <a:defRPr/>
              </a:pPr>
              <a:t>‹#›</a:t>
            </a:fld>
            <a:endParaRPr lang="en-US"/>
          </a:p>
        </p:txBody>
      </p:sp>
    </p:spTree>
    <p:extLst>
      <p:ext uri="{BB962C8B-B14F-4D97-AF65-F5344CB8AC3E}">
        <p14:creationId xmlns:p14="http://schemas.microsoft.com/office/powerpoint/2010/main" val="726505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31875A4-DA8F-104D-B045-782090145E50}"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FD0D662-A79E-D94D-84BA-6803927C4716}" type="slidenum">
              <a:rPr lang="he-IL"/>
              <a:pPr>
                <a:defRPr/>
              </a:pPr>
              <a:t>‹#›</a:t>
            </a:fld>
            <a:endParaRPr lang="en-US"/>
          </a:p>
        </p:txBody>
      </p:sp>
    </p:spTree>
    <p:extLst>
      <p:ext uri="{BB962C8B-B14F-4D97-AF65-F5344CB8AC3E}">
        <p14:creationId xmlns:p14="http://schemas.microsoft.com/office/powerpoint/2010/main" val="292479057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EDEFE0B0-C74F-B74C-8401-9A3B988BD54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01B510BF-260E-EA4A-A610-3E45EAD0CC83}" type="slidenum">
              <a:rPr lang="en-US"/>
              <a:pPr>
                <a:defRPr/>
              </a:pPr>
              <a:t>‹#›</a:t>
            </a:fld>
            <a:endParaRPr lang="en-US"/>
          </a:p>
        </p:txBody>
      </p:sp>
    </p:spTree>
    <p:extLst>
      <p:ext uri="{BB962C8B-B14F-4D97-AF65-F5344CB8AC3E}">
        <p14:creationId xmlns:p14="http://schemas.microsoft.com/office/powerpoint/2010/main" val="28373058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B0BA80D-3E19-A547-9912-FF483C45C22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C3CDE223-EC48-0C40-A928-25CEE6BD4C55}" type="slidenum">
              <a:rPr lang="en-US"/>
              <a:pPr>
                <a:defRPr/>
              </a:pPr>
              <a:t>‹#›</a:t>
            </a:fld>
            <a:endParaRPr lang="en-US"/>
          </a:p>
        </p:txBody>
      </p:sp>
    </p:spTree>
    <p:extLst>
      <p:ext uri="{BB962C8B-B14F-4D97-AF65-F5344CB8AC3E}">
        <p14:creationId xmlns:p14="http://schemas.microsoft.com/office/powerpoint/2010/main" val="270501292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6585031D-C759-134A-80E9-88F37BEC189F}"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584F5B2B-CC6D-9F40-BF36-71E0052859D0}" type="slidenum">
              <a:rPr lang="en-US"/>
              <a:pPr>
                <a:defRPr/>
              </a:pPr>
              <a:t>‹#›</a:t>
            </a:fld>
            <a:endParaRPr lang="en-US"/>
          </a:p>
        </p:txBody>
      </p:sp>
    </p:spTree>
    <p:extLst>
      <p:ext uri="{BB962C8B-B14F-4D97-AF65-F5344CB8AC3E}">
        <p14:creationId xmlns:p14="http://schemas.microsoft.com/office/powerpoint/2010/main" val="232328947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5E74150A-6BC9-AD4B-B017-51EDB571E175}"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44A32CDB-4586-DE45-B966-72AC6F183071}" type="slidenum">
              <a:rPr lang="en-US"/>
              <a:pPr>
                <a:defRPr/>
              </a:pPr>
              <a:t>‹#›</a:t>
            </a:fld>
            <a:endParaRPr lang="en-US"/>
          </a:p>
        </p:txBody>
      </p:sp>
    </p:spTree>
    <p:extLst>
      <p:ext uri="{BB962C8B-B14F-4D97-AF65-F5344CB8AC3E}">
        <p14:creationId xmlns:p14="http://schemas.microsoft.com/office/powerpoint/2010/main" val="175761481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5E93B406-D277-6641-BC9F-985A0CF41DC3}"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6820E0F1-3BB3-604F-A669-DF58E3C33B5A}" type="slidenum">
              <a:rPr lang="en-US"/>
              <a:pPr>
                <a:defRPr/>
              </a:pPr>
              <a:t>‹#›</a:t>
            </a:fld>
            <a:endParaRPr lang="en-US"/>
          </a:p>
        </p:txBody>
      </p:sp>
    </p:spTree>
    <p:extLst>
      <p:ext uri="{BB962C8B-B14F-4D97-AF65-F5344CB8AC3E}">
        <p14:creationId xmlns:p14="http://schemas.microsoft.com/office/powerpoint/2010/main" val="309463396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B0B18F3B-9ECF-344F-AE48-52C232EE167F}"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615375AA-3FDB-5B45-9EA6-83EAAA2A4B7F}" type="slidenum">
              <a:rPr lang="zh-CN" altLang="en-US"/>
              <a:pPr>
                <a:defRPr/>
              </a:pPr>
              <a:t>‹#›</a:t>
            </a:fld>
            <a:endParaRPr lang="en-US" altLang="zh-CN"/>
          </a:p>
        </p:txBody>
      </p:sp>
    </p:spTree>
    <p:extLst>
      <p:ext uri="{BB962C8B-B14F-4D97-AF65-F5344CB8AC3E}">
        <p14:creationId xmlns:p14="http://schemas.microsoft.com/office/powerpoint/2010/main" val="129965978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F5303B11-769C-7D4F-BD28-7C2A2C3B9A04}"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2253716A-E338-D64E-BE12-B7F5FCB6833F}" type="slidenum">
              <a:rPr lang="en-US"/>
              <a:pPr>
                <a:defRPr/>
              </a:pPr>
              <a:t>‹#›</a:t>
            </a:fld>
            <a:endParaRPr lang="en-US"/>
          </a:p>
        </p:txBody>
      </p:sp>
    </p:spTree>
    <p:extLst>
      <p:ext uri="{BB962C8B-B14F-4D97-AF65-F5344CB8AC3E}">
        <p14:creationId xmlns:p14="http://schemas.microsoft.com/office/powerpoint/2010/main" val="33065585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81682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7F09BBB-5881-694C-8AAF-69D243548E4F}"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06A9157-C909-DB4D-81AD-FAD536EF8B23}" type="slidenum">
              <a:rPr lang="he-IL"/>
              <a:pPr>
                <a:defRPr/>
              </a:pPr>
              <a:t>‹#›</a:t>
            </a:fld>
            <a:endParaRPr lang="en-US"/>
          </a:p>
        </p:txBody>
      </p:sp>
    </p:spTree>
    <p:extLst>
      <p:ext uri="{BB962C8B-B14F-4D97-AF65-F5344CB8AC3E}">
        <p14:creationId xmlns:p14="http://schemas.microsoft.com/office/powerpoint/2010/main" val="4114240172"/>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A01C3BA-E3C9-814A-AD65-3037904992F0}"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C607A2C-BAC6-6C4C-B218-FECC7A69797D}" type="slidenum">
              <a:rPr lang="he-IL"/>
              <a:pPr>
                <a:defRPr/>
              </a:pPr>
              <a:t>‹#›</a:t>
            </a:fld>
            <a:endParaRPr lang="en-US"/>
          </a:p>
        </p:txBody>
      </p:sp>
    </p:spTree>
    <p:extLst>
      <p:ext uri="{BB962C8B-B14F-4D97-AF65-F5344CB8AC3E}">
        <p14:creationId xmlns:p14="http://schemas.microsoft.com/office/powerpoint/2010/main" val="3159242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E71169E-1D71-A642-A316-69A60D62599E}"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F3451F6-1C5A-D44C-ABD4-25CCF3CE3B81}" type="slidenum">
              <a:rPr lang="he-IL"/>
              <a:pPr>
                <a:defRPr/>
              </a:pPr>
              <a:t>‹#›</a:t>
            </a:fld>
            <a:endParaRPr lang="en-US"/>
          </a:p>
        </p:txBody>
      </p:sp>
    </p:spTree>
    <p:extLst>
      <p:ext uri="{BB962C8B-B14F-4D97-AF65-F5344CB8AC3E}">
        <p14:creationId xmlns:p14="http://schemas.microsoft.com/office/powerpoint/2010/main" val="124213010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C0CE2CC-1708-F140-93E0-3E3B256BCD38}"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99D795A-44C8-ED4C-BA19-746A0035DA3B}" type="slidenum">
              <a:rPr lang="he-IL"/>
              <a:pPr>
                <a:defRPr/>
              </a:pPr>
              <a:t>‹#›</a:t>
            </a:fld>
            <a:endParaRPr lang="en-US"/>
          </a:p>
        </p:txBody>
      </p:sp>
    </p:spTree>
    <p:extLst>
      <p:ext uri="{BB962C8B-B14F-4D97-AF65-F5344CB8AC3E}">
        <p14:creationId xmlns:p14="http://schemas.microsoft.com/office/powerpoint/2010/main" val="171628880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881ADB1-923F-304C-9BD3-04F6134B11BA}"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B50CF4B-B3CE-1143-9510-6016D3CE27B3}" type="slidenum">
              <a:rPr lang="he-IL"/>
              <a:pPr>
                <a:defRPr/>
              </a:pPr>
              <a:t>‹#›</a:t>
            </a:fld>
            <a:endParaRPr lang="en-US"/>
          </a:p>
        </p:txBody>
      </p:sp>
    </p:spTree>
    <p:extLst>
      <p:ext uri="{BB962C8B-B14F-4D97-AF65-F5344CB8AC3E}">
        <p14:creationId xmlns:p14="http://schemas.microsoft.com/office/powerpoint/2010/main" val="10377313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25B6664-BD3E-7940-935E-E72A9101F6C9}"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BC94C6C-8A63-FE48-BA67-170EE6C303BA}" type="slidenum">
              <a:rPr lang="he-IL"/>
              <a:pPr>
                <a:defRPr/>
              </a:pPr>
              <a:t>‹#›</a:t>
            </a:fld>
            <a:endParaRPr lang="en-US"/>
          </a:p>
        </p:txBody>
      </p:sp>
    </p:spTree>
    <p:extLst>
      <p:ext uri="{BB962C8B-B14F-4D97-AF65-F5344CB8AC3E}">
        <p14:creationId xmlns:p14="http://schemas.microsoft.com/office/powerpoint/2010/main" val="342261097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5E7149C8-AE05-524B-826B-F28A4E059B2A}"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FE6620D-5A3B-404E-BD14-4FBCEC2DEBE5}" type="slidenum">
              <a:rPr lang="he-IL"/>
              <a:pPr>
                <a:defRPr/>
              </a:pPr>
              <a:t>‹#›</a:t>
            </a:fld>
            <a:endParaRPr lang="en-US"/>
          </a:p>
        </p:txBody>
      </p:sp>
    </p:spTree>
    <p:extLst>
      <p:ext uri="{BB962C8B-B14F-4D97-AF65-F5344CB8AC3E}">
        <p14:creationId xmlns:p14="http://schemas.microsoft.com/office/powerpoint/2010/main" val="131651023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C8BB345-6123-1F4C-9912-3CD8340D5DAB}"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C2F0703-1955-E24D-8CA3-361EE5B2DF2C}" type="slidenum">
              <a:rPr lang="he-IL"/>
              <a:pPr>
                <a:defRPr/>
              </a:pPr>
              <a:t>‹#›</a:t>
            </a:fld>
            <a:endParaRPr lang="en-US"/>
          </a:p>
        </p:txBody>
      </p:sp>
    </p:spTree>
    <p:extLst>
      <p:ext uri="{BB962C8B-B14F-4D97-AF65-F5344CB8AC3E}">
        <p14:creationId xmlns:p14="http://schemas.microsoft.com/office/powerpoint/2010/main" val="208549471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3EAEB33-0A15-8241-9E0C-817199A153C3}"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7D420F7-E228-C948-B454-31C382138605}" type="slidenum">
              <a:rPr lang="he-IL"/>
              <a:pPr>
                <a:defRPr/>
              </a:pPr>
              <a:t>‹#›</a:t>
            </a:fld>
            <a:endParaRPr lang="en-US"/>
          </a:p>
        </p:txBody>
      </p:sp>
    </p:spTree>
    <p:extLst>
      <p:ext uri="{BB962C8B-B14F-4D97-AF65-F5344CB8AC3E}">
        <p14:creationId xmlns:p14="http://schemas.microsoft.com/office/powerpoint/2010/main" val="42039543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83A8A2A-7301-5643-9E5F-870CB831A56C}"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E80A05B-F6C0-EF43-9998-7924A327E39F}" type="slidenum">
              <a:rPr lang="he-IL"/>
              <a:pPr>
                <a:defRPr/>
              </a:pPr>
              <a:t>‹#›</a:t>
            </a:fld>
            <a:endParaRPr lang="en-US"/>
          </a:p>
        </p:txBody>
      </p:sp>
    </p:spTree>
    <p:extLst>
      <p:ext uri="{BB962C8B-B14F-4D97-AF65-F5344CB8AC3E}">
        <p14:creationId xmlns:p14="http://schemas.microsoft.com/office/powerpoint/2010/main" val="371219512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198B429-235C-4F4A-A34E-91158F1DBBBC}"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A5F147F-AF8B-AF47-8B34-6C97B1787024}" type="slidenum">
              <a:rPr lang="he-IL"/>
              <a:pPr>
                <a:defRPr/>
              </a:pPr>
              <a:t>‹#›</a:t>
            </a:fld>
            <a:endParaRPr lang="en-US"/>
          </a:p>
        </p:txBody>
      </p:sp>
    </p:spTree>
    <p:extLst>
      <p:ext uri="{BB962C8B-B14F-4D97-AF65-F5344CB8AC3E}">
        <p14:creationId xmlns:p14="http://schemas.microsoft.com/office/powerpoint/2010/main" val="85415841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80DB748-13C1-0C40-B0FE-8B4A8D58E66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DA5FC62-1FE4-2E45-890A-694934262CE1}" type="slidenum">
              <a:rPr lang="he-IL"/>
              <a:pPr>
                <a:defRPr/>
              </a:pPr>
              <a:t>‹#›</a:t>
            </a:fld>
            <a:endParaRPr lang="en-US"/>
          </a:p>
        </p:txBody>
      </p:sp>
    </p:spTree>
    <p:extLst>
      <p:ext uri="{BB962C8B-B14F-4D97-AF65-F5344CB8AC3E}">
        <p14:creationId xmlns:p14="http://schemas.microsoft.com/office/powerpoint/2010/main" val="184252962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16DBD77-025F-4E49-BA88-3A080ECD9F51}"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652C6AD-B848-EE49-83F2-9E4062A61D26}" type="slidenum">
              <a:rPr lang="he-IL"/>
              <a:pPr>
                <a:defRPr/>
              </a:pPr>
              <a:t>‹#›</a:t>
            </a:fld>
            <a:endParaRPr lang="en-US"/>
          </a:p>
        </p:txBody>
      </p:sp>
    </p:spTree>
    <p:extLst>
      <p:ext uri="{BB962C8B-B14F-4D97-AF65-F5344CB8AC3E}">
        <p14:creationId xmlns:p14="http://schemas.microsoft.com/office/powerpoint/2010/main" val="3559720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3B3AD5F-78EB-0746-8C3D-339973EFAE36}"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7794A0C-C1A3-1A45-B69E-212EF4E8F55F}" type="slidenum">
              <a:rPr lang="he-IL"/>
              <a:pPr>
                <a:defRPr/>
              </a:pPr>
              <a:t>‹#›</a:t>
            </a:fld>
            <a:endParaRPr lang="en-US"/>
          </a:p>
        </p:txBody>
      </p:sp>
    </p:spTree>
    <p:extLst>
      <p:ext uri="{BB962C8B-B14F-4D97-AF65-F5344CB8AC3E}">
        <p14:creationId xmlns:p14="http://schemas.microsoft.com/office/powerpoint/2010/main" val="283119964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29AB926-66D0-B24A-BBF1-A3210F422A3F}"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7C91585-EA6B-854D-AF28-0A1ECE8C5AF2}" type="slidenum">
              <a:rPr lang="he-IL"/>
              <a:pPr>
                <a:defRPr/>
              </a:pPr>
              <a:t>‹#›</a:t>
            </a:fld>
            <a:endParaRPr lang="en-US"/>
          </a:p>
        </p:txBody>
      </p:sp>
    </p:spTree>
    <p:extLst>
      <p:ext uri="{BB962C8B-B14F-4D97-AF65-F5344CB8AC3E}">
        <p14:creationId xmlns:p14="http://schemas.microsoft.com/office/powerpoint/2010/main" val="291999924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55DECCB-042E-6042-B5BF-D38452D41237}"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57C3059-8B7F-704B-ACD5-6336EDCC95C6}" type="slidenum">
              <a:rPr lang="he-IL"/>
              <a:pPr>
                <a:defRPr/>
              </a:pPr>
              <a:t>‹#›</a:t>
            </a:fld>
            <a:endParaRPr lang="en-US"/>
          </a:p>
        </p:txBody>
      </p:sp>
    </p:spTree>
    <p:extLst>
      <p:ext uri="{BB962C8B-B14F-4D97-AF65-F5344CB8AC3E}">
        <p14:creationId xmlns:p14="http://schemas.microsoft.com/office/powerpoint/2010/main" val="379632806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3F76C66-9D3C-F640-89EA-43F1F061719D}"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098629B-E61F-544E-A44D-630C320E32E2}" type="slidenum">
              <a:rPr lang="he-IL"/>
              <a:pPr>
                <a:defRPr/>
              </a:pPr>
              <a:t>‹#›</a:t>
            </a:fld>
            <a:endParaRPr lang="en-US"/>
          </a:p>
        </p:txBody>
      </p:sp>
    </p:spTree>
    <p:extLst>
      <p:ext uri="{BB962C8B-B14F-4D97-AF65-F5344CB8AC3E}">
        <p14:creationId xmlns:p14="http://schemas.microsoft.com/office/powerpoint/2010/main" val="2971275158"/>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B861300-E3DE-1E45-9CF9-4215E0B34460}" type="slidenum">
              <a:rPr lang="he-IL"/>
              <a:pPr>
                <a:defRPr/>
              </a:pPr>
              <a:t>‹#›</a:t>
            </a:fld>
            <a:endParaRPr lang="en-US"/>
          </a:p>
        </p:txBody>
      </p:sp>
    </p:spTree>
    <p:extLst>
      <p:ext uri="{BB962C8B-B14F-4D97-AF65-F5344CB8AC3E}">
        <p14:creationId xmlns:p14="http://schemas.microsoft.com/office/powerpoint/2010/main" val="333002535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03404F7-151B-6643-816A-7D608EB749F4}" type="slidenum">
              <a:rPr lang="he-IL"/>
              <a:pPr>
                <a:defRPr/>
              </a:pPr>
              <a:t>‹#›</a:t>
            </a:fld>
            <a:endParaRPr lang="en-US"/>
          </a:p>
        </p:txBody>
      </p:sp>
    </p:spTree>
    <p:extLst>
      <p:ext uri="{BB962C8B-B14F-4D97-AF65-F5344CB8AC3E}">
        <p14:creationId xmlns:p14="http://schemas.microsoft.com/office/powerpoint/2010/main" val="16187618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7044FD0-524B-004B-926A-11629E9BCAED}" type="slidenum">
              <a:rPr lang="he-IL"/>
              <a:pPr>
                <a:defRPr/>
              </a:pPr>
              <a:t>‹#›</a:t>
            </a:fld>
            <a:endParaRPr lang="en-US"/>
          </a:p>
        </p:txBody>
      </p:sp>
    </p:spTree>
    <p:extLst>
      <p:ext uri="{BB962C8B-B14F-4D97-AF65-F5344CB8AC3E}">
        <p14:creationId xmlns:p14="http://schemas.microsoft.com/office/powerpoint/2010/main" val="276564468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838F795-75F3-CC4E-A7E8-020BE95BCDFB}" type="slidenum">
              <a:rPr lang="he-IL"/>
              <a:pPr>
                <a:defRPr/>
              </a:pPr>
              <a:t>‹#›</a:t>
            </a:fld>
            <a:endParaRPr lang="en-US"/>
          </a:p>
        </p:txBody>
      </p:sp>
    </p:spTree>
    <p:extLst>
      <p:ext uri="{BB962C8B-B14F-4D97-AF65-F5344CB8AC3E}">
        <p14:creationId xmlns:p14="http://schemas.microsoft.com/office/powerpoint/2010/main" val="190646584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59592FC-56B3-C042-993B-3BE1C57790C5}" type="slidenum">
              <a:rPr lang="he-IL"/>
              <a:pPr>
                <a:defRPr/>
              </a:pPr>
              <a:t>‹#›</a:t>
            </a:fld>
            <a:endParaRPr lang="en-US"/>
          </a:p>
        </p:txBody>
      </p:sp>
    </p:spTree>
    <p:extLst>
      <p:ext uri="{BB962C8B-B14F-4D97-AF65-F5344CB8AC3E}">
        <p14:creationId xmlns:p14="http://schemas.microsoft.com/office/powerpoint/2010/main" val="248638724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FFB2730-415D-0F47-AFB4-799F25565433}" type="slidenum">
              <a:rPr lang="he-IL"/>
              <a:pPr>
                <a:defRPr/>
              </a:pPr>
              <a:t>‹#›</a:t>
            </a:fld>
            <a:endParaRPr lang="en-US"/>
          </a:p>
        </p:txBody>
      </p:sp>
    </p:spTree>
    <p:extLst>
      <p:ext uri="{BB962C8B-B14F-4D97-AF65-F5344CB8AC3E}">
        <p14:creationId xmlns:p14="http://schemas.microsoft.com/office/powerpoint/2010/main" val="100173501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8663CAA-D3E3-AC41-ACFF-5FE4BA740256}" type="slidenum">
              <a:rPr lang="he-IL"/>
              <a:pPr>
                <a:defRPr/>
              </a:pPr>
              <a:t>‹#›</a:t>
            </a:fld>
            <a:endParaRPr lang="en-US"/>
          </a:p>
        </p:txBody>
      </p:sp>
    </p:spTree>
    <p:extLst>
      <p:ext uri="{BB962C8B-B14F-4D97-AF65-F5344CB8AC3E}">
        <p14:creationId xmlns:p14="http://schemas.microsoft.com/office/powerpoint/2010/main" val="198766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BA522CD6-403C-624B-9D9B-98D37C9A1E8D}"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BB5B008-A5F2-B341-98BA-4065839D02DE}" type="slidenum">
              <a:rPr lang="en-US"/>
              <a:pPr>
                <a:defRPr/>
              </a:pPr>
              <a:t>‹#›</a:t>
            </a:fld>
            <a:endParaRPr lang="en-US"/>
          </a:p>
        </p:txBody>
      </p:sp>
    </p:spTree>
    <p:extLst>
      <p:ext uri="{BB962C8B-B14F-4D97-AF65-F5344CB8AC3E}">
        <p14:creationId xmlns:p14="http://schemas.microsoft.com/office/powerpoint/2010/main" val="2326122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238FBC6-A204-2449-B361-223746DB2B66}"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63C45CA-A854-6946-AC9E-8AD7A9AE8AE8}" type="slidenum">
              <a:rPr lang="he-IL"/>
              <a:pPr>
                <a:defRPr/>
              </a:pPr>
              <a:t>‹#›</a:t>
            </a:fld>
            <a:endParaRPr lang="en-US"/>
          </a:p>
        </p:txBody>
      </p:sp>
    </p:spTree>
    <p:extLst>
      <p:ext uri="{BB962C8B-B14F-4D97-AF65-F5344CB8AC3E}">
        <p14:creationId xmlns:p14="http://schemas.microsoft.com/office/powerpoint/2010/main" val="382543279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C0239A8-BB81-5347-900D-85707078C11F}" type="slidenum">
              <a:rPr lang="he-IL"/>
              <a:pPr>
                <a:defRPr/>
              </a:pPr>
              <a:t>‹#›</a:t>
            </a:fld>
            <a:endParaRPr lang="en-US"/>
          </a:p>
        </p:txBody>
      </p:sp>
    </p:spTree>
    <p:extLst>
      <p:ext uri="{BB962C8B-B14F-4D97-AF65-F5344CB8AC3E}">
        <p14:creationId xmlns:p14="http://schemas.microsoft.com/office/powerpoint/2010/main" val="97067295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8EF9876-9901-B74A-A2CF-E991BF1763D3}" type="slidenum">
              <a:rPr lang="he-IL"/>
              <a:pPr>
                <a:defRPr/>
              </a:pPr>
              <a:t>‹#›</a:t>
            </a:fld>
            <a:endParaRPr lang="en-US"/>
          </a:p>
        </p:txBody>
      </p:sp>
    </p:spTree>
    <p:extLst>
      <p:ext uri="{BB962C8B-B14F-4D97-AF65-F5344CB8AC3E}">
        <p14:creationId xmlns:p14="http://schemas.microsoft.com/office/powerpoint/2010/main" val="390625377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3A96F61-7ACE-AC43-93CA-2FEAC9F7C2CD}" type="slidenum">
              <a:rPr lang="he-IL"/>
              <a:pPr>
                <a:defRPr/>
              </a:pPr>
              <a:t>‹#›</a:t>
            </a:fld>
            <a:endParaRPr lang="en-US"/>
          </a:p>
        </p:txBody>
      </p:sp>
    </p:spTree>
    <p:extLst>
      <p:ext uri="{BB962C8B-B14F-4D97-AF65-F5344CB8AC3E}">
        <p14:creationId xmlns:p14="http://schemas.microsoft.com/office/powerpoint/2010/main" val="20575424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6CAD517-2395-3440-8C67-AA380AF83287}" type="slidenum">
              <a:rPr lang="he-IL"/>
              <a:pPr>
                <a:defRPr/>
              </a:pPr>
              <a:t>‹#›</a:t>
            </a:fld>
            <a:endParaRPr lang="en-US"/>
          </a:p>
        </p:txBody>
      </p:sp>
    </p:spTree>
    <p:extLst>
      <p:ext uri="{BB962C8B-B14F-4D97-AF65-F5344CB8AC3E}">
        <p14:creationId xmlns:p14="http://schemas.microsoft.com/office/powerpoint/2010/main" val="116127221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B7565C9-60D5-B542-B5E9-0338E5419DAE}" type="slidenum">
              <a:rPr lang="he-IL"/>
              <a:pPr>
                <a:defRPr/>
              </a:pPr>
              <a:t>‹#›</a:t>
            </a:fld>
            <a:endParaRPr lang="en-US"/>
          </a:p>
        </p:txBody>
      </p:sp>
    </p:spTree>
    <p:extLst>
      <p:ext uri="{BB962C8B-B14F-4D97-AF65-F5344CB8AC3E}">
        <p14:creationId xmlns:p14="http://schemas.microsoft.com/office/powerpoint/2010/main" val="388546726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F75EAC5-90C6-2641-9E79-54EE8C5EACDD}" type="slidenum">
              <a:rPr lang="he-IL"/>
              <a:pPr>
                <a:defRPr/>
              </a:pPr>
              <a:t>‹#›</a:t>
            </a:fld>
            <a:endParaRPr lang="en-US"/>
          </a:p>
        </p:txBody>
      </p:sp>
    </p:spTree>
    <p:extLst>
      <p:ext uri="{BB962C8B-B14F-4D97-AF65-F5344CB8AC3E}">
        <p14:creationId xmlns:p14="http://schemas.microsoft.com/office/powerpoint/2010/main" val="223336159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888B903-EF34-DC4F-AA55-15A40E06D898}" type="slidenum">
              <a:rPr lang="he-IL"/>
              <a:pPr>
                <a:defRPr/>
              </a:pPr>
              <a:t>‹#›</a:t>
            </a:fld>
            <a:endParaRPr lang="en-US"/>
          </a:p>
        </p:txBody>
      </p:sp>
    </p:spTree>
    <p:extLst>
      <p:ext uri="{BB962C8B-B14F-4D97-AF65-F5344CB8AC3E}">
        <p14:creationId xmlns:p14="http://schemas.microsoft.com/office/powerpoint/2010/main" val="169092449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A57DAF5-2728-784F-82F5-9B0512D0B1B8}" type="slidenum">
              <a:rPr lang="he-IL"/>
              <a:pPr>
                <a:defRPr/>
              </a:pPr>
              <a:t>‹#›</a:t>
            </a:fld>
            <a:endParaRPr lang="en-US"/>
          </a:p>
        </p:txBody>
      </p:sp>
    </p:spTree>
    <p:extLst>
      <p:ext uri="{BB962C8B-B14F-4D97-AF65-F5344CB8AC3E}">
        <p14:creationId xmlns:p14="http://schemas.microsoft.com/office/powerpoint/2010/main" val="291722383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AE8C85C-59D1-4F40-841D-7754F78980F3}" type="slidenum">
              <a:rPr lang="he-IL"/>
              <a:pPr>
                <a:defRPr/>
              </a:pPr>
              <a:t>‹#›</a:t>
            </a:fld>
            <a:endParaRPr lang="en-US"/>
          </a:p>
        </p:txBody>
      </p:sp>
    </p:spTree>
    <p:extLst>
      <p:ext uri="{BB962C8B-B14F-4D97-AF65-F5344CB8AC3E}">
        <p14:creationId xmlns:p14="http://schemas.microsoft.com/office/powerpoint/2010/main" val="151800439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AABB981A-288B-5A43-9BC8-4D976CB046C7}" type="slidenum">
              <a:rPr/>
              <a:pPr>
                <a:defRPr/>
              </a:pPr>
              <a:t>‹#›</a:t>
            </a:fld>
            <a:endParaRPr/>
          </a:p>
        </p:txBody>
      </p:sp>
    </p:spTree>
    <p:extLst>
      <p:ext uri="{BB962C8B-B14F-4D97-AF65-F5344CB8AC3E}">
        <p14:creationId xmlns:p14="http://schemas.microsoft.com/office/powerpoint/2010/main" val="187899446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7D44F79-6326-3441-BDA8-D6FE9805ABC8}"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C95DB74-770E-6849-8135-FDA1CF64F2CE}" type="slidenum">
              <a:rPr lang="he-IL"/>
              <a:pPr>
                <a:defRPr/>
              </a:pPr>
              <a:t>‹#›</a:t>
            </a:fld>
            <a:endParaRPr lang="en-US"/>
          </a:p>
        </p:txBody>
      </p:sp>
    </p:spTree>
    <p:extLst>
      <p:ext uri="{BB962C8B-B14F-4D97-AF65-F5344CB8AC3E}">
        <p14:creationId xmlns:p14="http://schemas.microsoft.com/office/powerpoint/2010/main" val="194996407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1419B283-A5CB-7F43-B8B3-6320BB30448C}"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86FB849-49DB-BE4D-A8AE-4AD0ECD91921}" type="slidenum">
              <a:rPr lang="en-US"/>
              <a:pPr>
                <a:defRPr/>
              </a:pPr>
              <a:t>‹#›</a:t>
            </a:fld>
            <a:endParaRPr lang="en-US"/>
          </a:p>
        </p:txBody>
      </p:sp>
    </p:spTree>
    <p:extLst>
      <p:ext uri="{BB962C8B-B14F-4D97-AF65-F5344CB8AC3E}">
        <p14:creationId xmlns:p14="http://schemas.microsoft.com/office/powerpoint/2010/main" val="147405168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12BC5680-889F-1E41-979E-807735B9A6E5}"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49165D70-8542-7944-99D6-0191BA9A20C9}" type="slidenum">
              <a:rPr lang="en-US"/>
              <a:pPr>
                <a:defRPr/>
              </a:pPr>
              <a:t>‹#›</a:t>
            </a:fld>
            <a:endParaRPr lang="en-US"/>
          </a:p>
        </p:txBody>
      </p:sp>
    </p:spTree>
    <p:extLst>
      <p:ext uri="{BB962C8B-B14F-4D97-AF65-F5344CB8AC3E}">
        <p14:creationId xmlns:p14="http://schemas.microsoft.com/office/powerpoint/2010/main" val="355244436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DEF14329-A459-B542-85F6-55115C2472CF}"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434CE845-5B32-FB44-B7D7-8F1B0EDA8B6C}" type="slidenum">
              <a:rPr lang="en-US"/>
              <a:pPr>
                <a:defRPr/>
              </a:pPr>
              <a:t>‹#›</a:t>
            </a:fld>
            <a:endParaRPr lang="en-US"/>
          </a:p>
        </p:txBody>
      </p:sp>
    </p:spTree>
    <p:extLst>
      <p:ext uri="{BB962C8B-B14F-4D97-AF65-F5344CB8AC3E}">
        <p14:creationId xmlns:p14="http://schemas.microsoft.com/office/powerpoint/2010/main" val="2279206577"/>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67BFBB19-5A03-7A4A-A3F6-3FD07EDD2EDA}"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44ECDD9-72B5-6949-8156-BDF6D300CBBC}" type="slidenum">
              <a:rPr lang="en-US"/>
              <a:pPr>
                <a:defRPr/>
              </a:pPr>
              <a:t>‹#›</a:t>
            </a:fld>
            <a:endParaRPr lang="en-US"/>
          </a:p>
        </p:txBody>
      </p:sp>
    </p:spTree>
    <p:extLst>
      <p:ext uri="{BB962C8B-B14F-4D97-AF65-F5344CB8AC3E}">
        <p14:creationId xmlns:p14="http://schemas.microsoft.com/office/powerpoint/2010/main" val="413235149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3126E9A8-690F-8E48-A2E3-85895B9E4A1A}"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A5A4901B-067C-BC48-9878-599D1B6D7203}" type="slidenum">
              <a:rPr lang="en-US"/>
              <a:pPr>
                <a:defRPr/>
              </a:pPr>
              <a:t>‹#›</a:t>
            </a:fld>
            <a:endParaRPr lang="en-US"/>
          </a:p>
        </p:txBody>
      </p:sp>
    </p:spTree>
    <p:extLst>
      <p:ext uri="{BB962C8B-B14F-4D97-AF65-F5344CB8AC3E}">
        <p14:creationId xmlns:p14="http://schemas.microsoft.com/office/powerpoint/2010/main" val="412528918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B7E7497C-6119-C445-B270-C9FF2F11204F}"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9763D71B-E7DD-0540-B58C-E9CCF83A4D3D}" type="slidenum">
              <a:rPr lang="en-US"/>
              <a:pPr>
                <a:defRPr/>
              </a:pPr>
              <a:t>‹#›</a:t>
            </a:fld>
            <a:endParaRPr lang="en-US"/>
          </a:p>
        </p:txBody>
      </p:sp>
    </p:spTree>
    <p:extLst>
      <p:ext uri="{BB962C8B-B14F-4D97-AF65-F5344CB8AC3E}">
        <p14:creationId xmlns:p14="http://schemas.microsoft.com/office/powerpoint/2010/main" val="241522851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7031801C-4CEF-3A4E-AE30-CC7E3C3DDB94}"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89292326-3FD0-7A41-B6DB-2D5BAB7DFB81}" type="slidenum">
              <a:rPr lang="en-US"/>
              <a:pPr>
                <a:defRPr/>
              </a:pPr>
              <a:t>‹#›</a:t>
            </a:fld>
            <a:endParaRPr lang="en-US"/>
          </a:p>
        </p:txBody>
      </p:sp>
    </p:spTree>
    <p:extLst>
      <p:ext uri="{BB962C8B-B14F-4D97-AF65-F5344CB8AC3E}">
        <p14:creationId xmlns:p14="http://schemas.microsoft.com/office/powerpoint/2010/main" val="159104129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12BA783F-85D1-BB41-8E06-FF3A49A248B1}"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17A7C67D-80C6-8E41-9E82-93D345CE87CF}" type="slidenum">
              <a:rPr lang="en-US"/>
              <a:pPr>
                <a:defRPr/>
              </a:pPr>
              <a:t>‹#›</a:t>
            </a:fld>
            <a:endParaRPr lang="en-US"/>
          </a:p>
        </p:txBody>
      </p:sp>
    </p:spTree>
    <p:extLst>
      <p:ext uri="{BB962C8B-B14F-4D97-AF65-F5344CB8AC3E}">
        <p14:creationId xmlns:p14="http://schemas.microsoft.com/office/powerpoint/2010/main" val="9937933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68C38D56-E6F1-F44C-8C14-C55BF2D42D0B}"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03557E6B-5A2C-1A4D-A0DD-E2DAB7F28816}" type="slidenum">
              <a:rPr lang="en-US"/>
              <a:pPr>
                <a:defRPr/>
              </a:pPr>
              <a:t>‹#›</a:t>
            </a:fld>
            <a:endParaRPr lang="en-US"/>
          </a:p>
        </p:txBody>
      </p:sp>
    </p:spTree>
    <p:extLst>
      <p:ext uri="{BB962C8B-B14F-4D97-AF65-F5344CB8AC3E}">
        <p14:creationId xmlns:p14="http://schemas.microsoft.com/office/powerpoint/2010/main" val="360336081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8F8FFF65-A1FD-5740-8945-84243F9FEB39}"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B515129A-B773-A944-BB32-48A963620D98}" type="slidenum">
              <a:rPr lang="en-US"/>
              <a:pPr>
                <a:defRPr/>
              </a:pPr>
              <a:t>‹#›</a:t>
            </a:fld>
            <a:endParaRPr lang="en-US"/>
          </a:p>
        </p:txBody>
      </p:sp>
    </p:spTree>
    <p:extLst>
      <p:ext uri="{BB962C8B-B14F-4D97-AF65-F5344CB8AC3E}">
        <p14:creationId xmlns:p14="http://schemas.microsoft.com/office/powerpoint/2010/main" val="14750008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EB72CD4-94DF-3146-BD16-8A74730472C8}" type="slidenum">
              <a:rPr lang="he-IL"/>
              <a:pPr>
                <a:defRPr/>
              </a:pPr>
              <a:t>‹#›</a:t>
            </a:fld>
            <a:endParaRPr lang="en-US"/>
          </a:p>
        </p:txBody>
      </p:sp>
    </p:spTree>
    <p:extLst>
      <p:ext uri="{BB962C8B-B14F-4D97-AF65-F5344CB8AC3E}">
        <p14:creationId xmlns:p14="http://schemas.microsoft.com/office/powerpoint/2010/main" val="167143704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2214C913-2020-E948-A35E-C8465C79468F}"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416852AD-8659-7B4C-AB20-CDAE3BF63C31}" type="slidenum">
              <a:rPr lang="en-US"/>
              <a:pPr>
                <a:defRPr/>
              </a:pPr>
              <a:t>‹#›</a:t>
            </a:fld>
            <a:endParaRPr lang="en-US"/>
          </a:p>
        </p:txBody>
      </p:sp>
    </p:spTree>
    <p:extLst>
      <p:ext uri="{BB962C8B-B14F-4D97-AF65-F5344CB8AC3E}">
        <p14:creationId xmlns:p14="http://schemas.microsoft.com/office/powerpoint/2010/main" val="402030111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9A0EE739-A879-DE49-BC3D-996BB50C3B7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ACC5CD78-7829-F440-8E21-3AC291ECC076}" type="slidenum">
              <a:rPr lang="en-US"/>
              <a:pPr>
                <a:defRPr/>
              </a:pPr>
              <a:t>‹#›</a:t>
            </a:fld>
            <a:endParaRPr lang="en-US"/>
          </a:p>
        </p:txBody>
      </p:sp>
    </p:spTree>
    <p:extLst>
      <p:ext uri="{BB962C8B-B14F-4D97-AF65-F5344CB8AC3E}">
        <p14:creationId xmlns:p14="http://schemas.microsoft.com/office/powerpoint/2010/main" val="193632708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A9FFBB40-F1D8-C545-8703-846692D0DABE}"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E43274E7-FEBF-5B4F-8017-68C4417768AF}" type="slidenum">
              <a:rPr lang="en-US"/>
              <a:pPr>
                <a:defRPr/>
              </a:pPr>
              <a:t>‹#›</a:t>
            </a:fld>
            <a:endParaRPr lang="en-US"/>
          </a:p>
        </p:txBody>
      </p:sp>
    </p:spTree>
    <p:extLst>
      <p:ext uri="{BB962C8B-B14F-4D97-AF65-F5344CB8AC3E}">
        <p14:creationId xmlns:p14="http://schemas.microsoft.com/office/powerpoint/2010/main" val="184970242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7F2DD871-1438-084D-B2D1-7E7669E34FD8}"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D542F302-5C2A-D14C-AF6D-5F23ED3D3A0D}" type="slidenum">
              <a:rPr lang="en-US"/>
              <a:pPr>
                <a:defRPr/>
              </a:pPr>
              <a:t>‹#›</a:t>
            </a:fld>
            <a:endParaRPr lang="en-US"/>
          </a:p>
        </p:txBody>
      </p:sp>
    </p:spTree>
    <p:extLst>
      <p:ext uri="{BB962C8B-B14F-4D97-AF65-F5344CB8AC3E}">
        <p14:creationId xmlns:p14="http://schemas.microsoft.com/office/powerpoint/2010/main" val="231448386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55D2CCED-A912-D444-9533-B3EF6AADD03A}"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3EED62BF-1D2D-7244-B987-15EA52D72305}" type="slidenum">
              <a:rPr lang="zh-CN" altLang="en-US"/>
              <a:pPr>
                <a:defRPr/>
              </a:pPr>
              <a:t>‹#›</a:t>
            </a:fld>
            <a:endParaRPr lang="en-US" altLang="zh-CN"/>
          </a:p>
        </p:txBody>
      </p:sp>
    </p:spTree>
    <p:extLst>
      <p:ext uri="{BB962C8B-B14F-4D97-AF65-F5344CB8AC3E}">
        <p14:creationId xmlns:p14="http://schemas.microsoft.com/office/powerpoint/2010/main" val="400194972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E45D0BEA-9B65-3341-B476-057B4C03F9D6}"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39CA80A8-67B4-BC4C-9612-FDAF48536168}" type="slidenum">
              <a:rPr lang="en-US"/>
              <a:pPr>
                <a:defRPr/>
              </a:pPr>
              <a:t>‹#›</a:t>
            </a:fld>
            <a:endParaRPr lang="en-US"/>
          </a:p>
        </p:txBody>
      </p:sp>
    </p:spTree>
    <p:extLst>
      <p:ext uri="{BB962C8B-B14F-4D97-AF65-F5344CB8AC3E}">
        <p14:creationId xmlns:p14="http://schemas.microsoft.com/office/powerpoint/2010/main" val="358586072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272413"/>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3" y="6248400"/>
            <a:ext cx="1905000" cy="457200"/>
          </a:xfrm>
          <a:prstGeom prst="rect">
            <a:avLst/>
          </a:prstGeom>
        </p:spPr>
        <p:txBody>
          <a:bodyPr/>
          <a:lstStyle>
            <a:lvl1pPr>
              <a:defRPr>
                <a:solidFill>
                  <a:srgbClr val="000000"/>
                </a:solidFill>
              </a:defRPr>
            </a:lvl1pPr>
          </a:lstStyle>
          <a:p>
            <a:pPr>
              <a:defRPr/>
            </a:pPr>
            <a:fld id="{404CCA3B-D90B-5B4E-AE67-E0A012E5B764}" type="datetime1">
              <a:rPr lang="en-US"/>
              <a:pPr>
                <a:defRPr/>
              </a:pPr>
              <a:t>5/9/21</a:t>
            </a:fld>
            <a:endParaRPr lang="en-US"/>
          </a:p>
        </p:txBody>
      </p:sp>
      <p:sp>
        <p:nvSpPr>
          <p:cNvPr id="5" name="Rectangle 28"/>
          <p:cNvSpPr>
            <a:spLocks noGrp="1" noChangeArrowheads="1"/>
          </p:cNvSpPr>
          <p:nvPr>
            <p:ph type="ftr" sz="quarter" idx="11"/>
          </p:nvPr>
        </p:nvSpPr>
        <p:spPr>
          <a:xfrm>
            <a:off x="3581400" y="6248400"/>
            <a:ext cx="2895600" cy="457200"/>
          </a:xfrm>
          <a:prstGeom prst="rect">
            <a:avLst/>
          </a:prstGeom>
        </p:spPr>
        <p:txBody>
          <a:bodyPr/>
          <a:lstStyle>
            <a:lvl1pPr>
              <a:defRPr>
                <a:solidFill>
                  <a:srgbClr val="000000"/>
                </a:solidFill>
              </a:defRPr>
            </a:lvl1pPr>
          </a:lstStyle>
          <a:p>
            <a:pPr>
              <a:defRPr/>
            </a:pPr>
            <a:endParaRPr lang="en-US"/>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60977D2A-5D83-D345-ABA8-D3206008A929}" type="slidenum">
              <a:rPr lang="en-US"/>
              <a:pPr>
                <a:defRPr/>
              </a:pPr>
              <a:t>‹#›</a:t>
            </a:fld>
            <a:endParaRPr lang="en-US"/>
          </a:p>
        </p:txBody>
      </p:sp>
    </p:spTree>
    <p:extLst>
      <p:ext uri="{BB962C8B-B14F-4D97-AF65-F5344CB8AC3E}">
        <p14:creationId xmlns:p14="http://schemas.microsoft.com/office/powerpoint/2010/main" val="85031083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28FCD8CE-66BE-6441-8444-3BC703EBE7C1}"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56F9B4-2B5B-E94B-A448-84C0940873CD}" type="slidenum">
              <a:rPr lang="en-US"/>
              <a:pPr>
                <a:defRPr/>
              </a:pPr>
              <a:t>‹#›</a:t>
            </a:fld>
            <a:endParaRPr lang="en-US"/>
          </a:p>
        </p:txBody>
      </p:sp>
    </p:spTree>
    <p:extLst>
      <p:ext uri="{BB962C8B-B14F-4D97-AF65-F5344CB8AC3E}">
        <p14:creationId xmlns:p14="http://schemas.microsoft.com/office/powerpoint/2010/main" val="196923171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EB934BA2-E2B3-D342-9938-3554D58F1BB0}"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DB5BB0-6EA6-9C45-A0E0-8BD28853281B}" type="slidenum">
              <a:rPr lang="en-US"/>
              <a:pPr>
                <a:defRPr/>
              </a:pPr>
              <a:t>‹#›</a:t>
            </a:fld>
            <a:endParaRPr lang="en-US"/>
          </a:p>
        </p:txBody>
      </p:sp>
    </p:spTree>
    <p:extLst>
      <p:ext uri="{BB962C8B-B14F-4D97-AF65-F5344CB8AC3E}">
        <p14:creationId xmlns:p14="http://schemas.microsoft.com/office/powerpoint/2010/main" val="3205394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7995F5E-92B2-0743-9DA8-99C89D0513BC}" type="slidenum">
              <a:rPr lang="he-IL"/>
              <a:pPr>
                <a:defRPr/>
              </a:pPr>
              <a:t>‹#›</a:t>
            </a:fld>
            <a:endParaRPr lang="en-US"/>
          </a:p>
        </p:txBody>
      </p:sp>
    </p:spTree>
    <p:extLst>
      <p:ext uri="{BB962C8B-B14F-4D97-AF65-F5344CB8AC3E}">
        <p14:creationId xmlns:p14="http://schemas.microsoft.com/office/powerpoint/2010/main" val="1854782039"/>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A4F9693E-F05A-114C-ACDA-C7E213FC3861}"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5A77847-CFFD-A44B-8C81-CFC59EA63762}" type="slidenum">
              <a:rPr lang="en-US"/>
              <a:pPr>
                <a:defRPr/>
              </a:pPr>
              <a:t>‹#›</a:t>
            </a:fld>
            <a:endParaRPr lang="en-US"/>
          </a:p>
        </p:txBody>
      </p:sp>
    </p:spTree>
    <p:extLst>
      <p:ext uri="{BB962C8B-B14F-4D97-AF65-F5344CB8AC3E}">
        <p14:creationId xmlns:p14="http://schemas.microsoft.com/office/powerpoint/2010/main" val="283149588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469B989F-E1E2-0240-A8A4-4A2F8C707B4D}"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A03FDFB-82C1-AE4A-916B-4C3CFAFCD739}" type="slidenum">
              <a:rPr lang="en-US"/>
              <a:pPr>
                <a:defRPr/>
              </a:pPr>
              <a:t>‹#›</a:t>
            </a:fld>
            <a:endParaRPr lang="en-US"/>
          </a:p>
        </p:txBody>
      </p:sp>
    </p:spTree>
    <p:extLst>
      <p:ext uri="{BB962C8B-B14F-4D97-AF65-F5344CB8AC3E}">
        <p14:creationId xmlns:p14="http://schemas.microsoft.com/office/powerpoint/2010/main" val="36537658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3" y="6265863"/>
            <a:ext cx="1905000" cy="457200"/>
          </a:xfrm>
          <a:prstGeom prst="rect">
            <a:avLst/>
          </a:prstGeom>
        </p:spPr>
        <p:txBody>
          <a:bodyPr/>
          <a:lstStyle>
            <a:lvl1pPr>
              <a:defRPr/>
            </a:lvl1pPr>
          </a:lstStyle>
          <a:p>
            <a:pPr>
              <a:defRPr/>
            </a:pPr>
            <a:fld id="{A0679BC9-7D2D-0449-B6AE-E79FBA5D0B64}" type="datetime1">
              <a:rPr lang="en-US"/>
              <a:pPr>
                <a:defRPr/>
              </a:pPr>
              <a:t>5/9/21</a:t>
            </a:fld>
            <a:endParaRPr lang="en-US"/>
          </a:p>
        </p:txBody>
      </p:sp>
      <p:sp>
        <p:nvSpPr>
          <p:cNvPr id="4" name="Footer Placeholder 3"/>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A025C81-F1F3-DA4B-9136-B042BCA05395}" type="slidenum">
              <a:rPr lang="en-US"/>
              <a:pPr>
                <a:defRPr/>
              </a:pPr>
              <a:t>‹#›</a:t>
            </a:fld>
            <a:endParaRPr lang="en-US"/>
          </a:p>
        </p:txBody>
      </p:sp>
    </p:spTree>
    <p:extLst>
      <p:ext uri="{BB962C8B-B14F-4D97-AF65-F5344CB8AC3E}">
        <p14:creationId xmlns:p14="http://schemas.microsoft.com/office/powerpoint/2010/main" val="14434319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3" y="6265863"/>
            <a:ext cx="1905000" cy="457200"/>
          </a:xfrm>
          <a:prstGeom prst="rect">
            <a:avLst/>
          </a:prstGeom>
        </p:spPr>
        <p:txBody>
          <a:bodyPr/>
          <a:lstStyle>
            <a:lvl1pPr>
              <a:defRPr/>
            </a:lvl1pPr>
          </a:lstStyle>
          <a:p>
            <a:pPr>
              <a:defRPr/>
            </a:pPr>
            <a:fld id="{A21622FD-5625-0341-96A1-1B08198AC5C3}" type="datetime1">
              <a:rPr lang="en-US"/>
              <a:pPr>
                <a:defRPr/>
              </a:pPr>
              <a:t>5/9/21</a:t>
            </a:fld>
            <a:endParaRPr lang="en-US"/>
          </a:p>
        </p:txBody>
      </p:sp>
      <p:sp>
        <p:nvSpPr>
          <p:cNvPr id="3" name="Footer Placeholder 2"/>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096772AB-C22D-2849-88A5-B8A0EC018F17}" type="slidenum">
              <a:rPr lang="en-US"/>
              <a:pPr>
                <a:defRPr/>
              </a:pPr>
              <a:t>‹#›</a:t>
            </a:fld>
            <a:endParaRPr lang="en-US"/>
          </a:p>
        </p:txBody>
      </p:sp>
    </p:spTree>
    <p:extLst>
      <p:ext uri="{BB962C8B-B14F-4D97-AF65-F5344CB8AC3E}">
        <p14:creationId xmlns:p14="http://schemas.microsoft.com/office/powerpoint/2010/main" val="800552294"/>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AA697F31-BFEB-F645-BFFC-21F8CCD38BE6}"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5BAB3CB-6FEB-6D4E-8031-64DC5621E6F4}" type="slidenum">
              <a:rPr lang="en-US"/>
              <a:pPr>
                <a:defRPr/>
              </a:pPr>
              <a:t>‹#›</a:t>
            </a:fld>
            <a:endParaRPr lang="en-US"/>
          </a:p>
        </p:txBody>
      </p:sp>
    </p:spTree>
    <p:extLst>
      <p:ext uri="{BB962C8B-B14F-4D97-AF65-F5344CB8AC3E}">
        <p14:creationId xmlns:p14="http://schemas.microsoft.com/office/powerpoint/2010/main" val="124682866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AA190BBC-6047-E64D-8DA6-A97D584D98C5}"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B980356-352B-934F-A0D3-047F47D59B7A}" type="slidenum">
              <a:rPr lang="en-US"/>
              <a:pPr>
                <a:defRPr/>
              </a:pPr>
              <a:t>‹#›</a:t>
            </a:fld>
            <a:endParaRPr lang="en-US"/>
          </a:p>
        </p:txBody>
      </p:sp>
    </p:spTree>
    <p:extLst>
      <p:ext uri="{BB962C8B-B14F-4D97-AF65-F5344CB8AC3E}">
        <p14:creationId xmlns:p14="http://schemas.microsoft.com/office/powerpoint/2010/main" val="29648347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7BF4A65C-3766-A04D-9A27-1CB99B367BB5}"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270EA9-459F-8649-A663-D9E815F352F9}" type="slidenum">
              <a:rPr lang="en-US"/>
              <a:pPr>
                <a:defRPr/>
              </a:pPr>
              <a:t>‹#›</a:t>
            </a:fld>
            <a:endParaRPr lang="en-US"/>
          </a:p>
        </p:txBody>
      </p:sp>
    </p:spTree>
    <p:extLst>
      <p:ext uri="{BB962C8B-B14F-4D97-AF65-F5344CB8AC3E}">
        <p14:creationId xmlns:p14="http://schemas.microsoft.com/office/powerpoint/2010/main" val="215317060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DC153BA3-9965-5F46-9814-6431BA313DF4}"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A494DB-274C-9840-ADE4-881E8142DFCB}" type="slidenum">
              <a:rPr lang="en-US"/>
              <a:pPr>
                <a:defRPr/>
              </a:pPr>
              <a:t>‹#›</a:t>
            </a:fld>
            <a:endParaRPr lang="en-US"/>
          </a:p>
        </p:txBody>
      </p:sp>
    </p:spTree>
    <p:extLst>
      <p:ext uri="{BB962C8B-B14F-4D97-AF65-F5344CB8AC3E}">
        <p14:creationId xmlns:p14="http://schemas.microsoft.com/office/powerpoint/2010/main" val="332923757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EC782FA7-0DD9-A34E-BB41-85A8D6F97A01}"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99120FF1-3EFA-3D42-A12C-28DFB59EBB03}" type="slidenum">
              <a:rPr lang="he-IL"/>
              <a:pPr>
                <a:defRPr/>
              </a:pPr>
              <a:t>‹#›</a:t>
            </a:fld>
            <a:endParaRPr lang="en-US"/>
          </a:p>
        </p:txBody>
      </p:sp>
    </p:spTree>
    <p:extLst>
      <p:ext uri="{BB962C8B-B14F-4D97-AF65-F5344CB8AC3E}">
        <p14:creationId xmlns:p14="http://schemas.microsoft.com/office/powerpoint/2010/main" val="3557790285"/>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D64DCC3D-0685-904B-8CCB-AB8AE5F4EC00}"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B07CDCC5-8B7D-F147-A3A7-549F999C0E8D}" type="slidenum">
              <a:rPr lang="he-IL"/>
              <a:pPr>
                <a:defRPr/>
              </a:pPr>
              <a:t>‹#›</a:t>
            </a:fld>
            <a:endParaRPr lang="en-US"/>
          </a:p>
        </p:txBody>
      </p:sp>
    </p:spTree>
    <p:extLst>
      <p:ext uri="{BB962C8B-B14F-4D97-AF65-F5344CB8AC3E}">
        <p14:creationId xmlns:p14="http://schemas.microsoft.com/office/powerpoint/2010/main" val="3213917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6217AD1-2787-CC47-9A86-07B7545FC5D0}" type="slidenum">
              <a:rPr lang="he-IL"/>
              <a:pPr>
                <a:defRPr/>
              </a:pPr>
              <a:t>‹#›</a:t>
            </a:fld>
            <a:endParaRPr lang="en-US"/>
          </a:p>
        </p:txBody>
      </p:sp>
    </p:spTree>
    <p:extLst>
      <p:ext uri="{BB962C8B-B14F-4D97-AF65-F5344CB8AC3E}">
        <p14:creationId xmlns:p14="http://schemas.microsoft.com/office/powerpoint/2010/main" val="100052307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A33C2099-908E-A044-A87D-226A1FDAE9EE}"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6A86931B-B2A8-EA45-A8FF-3DA53C2F163D}" type="slidenum">
              <a:rPr lang="en-US"/>
              <a:pPr>
                <a:defRPr/>
              </a:pPr>
              <a:t>‹#›</a:t>
            </a:fld>
            <a:endParaRPr lang="en-US"/>
          </a:p>
        </p:txBody>
      </p:sp>
    </p:spTree>
    <p:extLst>
      <p:ext uri="{BB962C8B-B14F-4D97-AF65-F5344CB8AC3E}">
        <p14:creationId xmlns:p14="http://schemas.microsoft.com/office/powerpoint/2010/main" val="169730748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D4DFC581-EC50-B944-B423-DB0D471B2279}"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9047BC2-E72B-A948-B96C-649290F193BE}" type="slidenum">
              <a:rPr lang="en-US"/>
              <a:pPr>
                <a:defRPr/>
              </a:pPr>
              <a:t>‹#›</a:t>
            </a:fld>
            <a:endParaRPr lang="en-US"/>
          </a:p>
        </p:txBody>
      </p:sp>
    </p:spTree>
    <p:extLst>
      <p:ext uri="{BB962C8B-B14F-4D97-AF65-F5344CB8AC3E}">
        <p14:creationId xmlns:p14="http://schemas.microsoft.com/office/powerpoint/2010/main" val="395188243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86BFAB00-6E6A-8941-B886-226DA21FE51E}" type="datetime1">
              <a:rPr lang="en-US" altLang="zh-CN"/>
              <a:pPr>
                <a:defRPr/>
              </a:pPr>
              <a:t>5/9/21</a:t>
            </a:fld>
            <a:endParaRPr lang="en-US" altLang="zh-CN"/>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43BBF0BE-2AE6-9346-A664-2B9B11278550}" type="slidenum">
              <a:rPr lang="zh-CN" altLang="en-US"/>
              <a:pPr>
                <a:defRPr/>
              </a:pPr>
              <a:t>‹#›</a:t>
            </a:fld>
            <a:endParaRPr lang="en-US" altLang="zh-CN"/>
          </a:p>
        </p:txBody>
      </p:sp>
    </p:spTree>
    <p:extLst>
      <p:ext uri="{BB962C8B-B14F-4D97-AF65-F5344CB8AC3E}">
        <p14:creationId xmlns:p14="http://schemas.microsoft.com/office/powerpoint/2010/main" val="9514938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2EDBEED-A97C-1946-A5ED-E70DEEE15F1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AD8408A-AE9C-6F46-A59E-EC39967B0270}" type="slidenum">
              <a:rPr lang="he-IL"/>
              <a:pPr>
                <a:defRPr/>
              </a:pPr>
              <a:t>‹#›</a:t>
            </a:fld>
            <a:endParaRPr lang="en-US"/>
          </a:p>
        </p:txBody>
      </p:sp>
    </p:spTree>
    <p:extLst>
      <p:ext uri="{BB962C8B-B14F-4D97-AF65-F5344CB8AC3E}">
        <p14:creationId xmlns:p14="http://schemas.microsoft.com/office/powerpoint/2010/main" val="1442514879"/>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C6A9C54-53E8-CE4C-BCD7-EB4D3AC59A66}"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2AB0DFD-54FB-3E4D-BEF6-2FD3576144D3}" type="slidenum">
              <a:rPr lang="he-IL"/>
              <a:pPr>
                <a:defRPr/>
              </a:pPr>
              <a:t>‹#›</a:t>
            </a:fld>
            <a:endParaRPr lang="en-US"/>
          </a:p>
        </p:txBody>
      </p:sp>
    </p:spTree>
    <p:extLst>
      <p:ext uri="{BB962C8B-B14F-4D97-AF65-F5344CB8AC3E}">
        <p14:creationId xmlns:p14="http://schemas.microsoft.com/office/powerpoint/2010/main" val="268013491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B41E61F-6A63-0648-9C3B-E46E60752008}"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B148C56-4FA9-E64E-A2BD-2C6F5D9BA61E}" type="slidenum">
              <a:rPr lang="he-IL"/>
              <a:pPr>
                <a:defRPr/>
              </a:pPr>
              <a:t>‹#›</a:t>
            </a:fld>
            <a:endParaRPr lang="en-US"/>
          </a:p>
        </p:txBody>
      </p:sp>
    </p:spTree>
    <p:extLst>
      <p:ext uri="{BB962C8B-B14F-4D97-AF65-F5344CB8AC3E}">
        <p14:creationId xmlns:p14="http://schemas.microsoft.com/office/powerpoint/2010/main" val="413987970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CBAF253-0878-614E-9DF8-A29693CC5116}"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1486FA9-D9FF-C943-92FA-4DAEF9252D4F}" type="slidenum">
              <a:rPr lang="he-IL"/>
              <a:pPr>
                <a:defRPr/>
              </a:pPr>
              <a:t>‹#›</a:t>
            </a:fld>
            <a:endParaRPr lang="en-US"/>
          </a:p>
        </p:txBody>
      </p:sp>
    </p:spTree>
    <p:extLst>
      <p:ext uri="{BB962C8B-B14F-4D97-AF65-F5344CB8AC3E}">
        <p14:creationId xmlns:p14="http://schemas.microsoft.com/office/powerpoint/2010/main" val="415041967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C3FF4BF-6F45-1848-B493-9220B1FF8A7C}"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1535D35-F4AE-FB43-BB54-C2FEAB90AC4A}" type="slidenum">
              <a:rPr lang="he-IL"/>
              <a:pPr>
                <a:defRPr/>
              </a:pPr>
              <a:t>‹#›</a:t>
            </a:fld>
            <a:endParaRPr lang="en-US"/>
          </a:p>
        </p:txBody>
      </p:sp>
    </p:spTree>
    <p:extLst>
      <p:ext uri="{BB962C8B-B14F-4D97-AF65-F5344CB8AC3E}">
        <p14:creationId xmlns:p14="http://schemas.microsoft.com/office/powerpoint/2010/main" val="377176723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B0460C6-2373-E944-844A-DE44A6F9C7B2}"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4B174F0-1E54-F64A-BAAD-91B2BB174E79}" type="slidenum">
              <a:rPr lang="he-IL"/>
              <a:pPr>
                <a:defRPr/>
              </a:pPr>
              <a:t>‹#›</a:t>
            </a:fld>
            <a:endParaRPr lang="en-US"/>
          </a:p>
        </p:txBody>
      </p:sp>
    </p:spTree>
    <p:extLst>
      <p:ext uri="{BB962C8B-B14F-4D97-AF65-F5344CB8AC3E}">
        <p14:creationId xmlns:p14="http://schemas.microsoft.com/office/powerpoint/2010/main" val="137024575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9023CD4-29A8-874A-BEB2-76B9E90792F4}"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F65B567-B96E-F247-A285-09840D11E582}" type="slidenum">
              <a:rPr lang="he-IL"/>
              <a:pPr>
                <a:defRPr/>
              </a:pPr>
              <a:t>‹#›</a:t>
            </a:fld>
            <a:endParaRPr lang="en-US"/>
          </a:p>
        </p:txBody>
      </p:sp>
    </p:spTree>
    <p:extLst>
      <p:ext uri="{BB962C8B-B14F-4D97-AF65-F5344CB8AC3E}">
        <p14:creationId xmlns:p14="http://schemas.microsoft.com/office/powerpoint/2010/main" val="54660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0733E16-06A2-2940-ACAC-B521DF774094}" type="slidenum">
              <a:rPr lang="he-IL"/>
              <a:pPr>
                <a:defRPr/>
              </a:pPr>
              <a:t>‹#›</a:t>
            </a:fld>
            <a:endParaRPr lang="en-US"/>
          </a:p>
        </p:txBody>
      </p:sp>
    </p:spTree>
    <p:extLst>
      <p:ext uri="{BB962C8B-B14F-4D97-AF65-F5344CB8AC3E}">
        <p14:creationId xmlns:p14="http://schemas.microsoft.com/office/powerpoint/2010/main" val="338633532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3432067-12F8-9545-86B3-15A13719827C}"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B4BA047-D55A-DB42-8245-A6AD2733943F}" type="slidenum">
              <a:rPr lang="he-IL"/>
              <a:pPr>
                <a:defRPr/>
              </a:pPr>
              <a:t>‹#›</a:t>
            </a:fld>
            <a:endParaRPr lang="en-US"/>
          </a:p>
        </p:txBody>
      </p:sp>
    </p:spTree>
    <p:extLst>
      <p:ext uri="{BB962C8B-B14F-4D97-AF65-F5344CB8AC3E}">
        <p14:creationId xmlns:p14="http://schemas.microsoft.com/office/powerpoint/2010/main" val="265620631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8C38CE7-1288-2F46-8583-088F90B8CC31}"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C6D10F0-D95D-D146-AE00-3674589978E4}" type="slidenum">
              <a:rPr lang="he-IL"/>
              <a:pPr>
                <a:defRPr/>
              </a:pPr>
              <a:t>‹#›</a:t>
            </a:fld>
            <a:endParaRPr lang="en-US"/>
          </a:p>
        </p:txBody>
      </p:sp>
    </p:spTree>
    <p:extLst>
      <p:ext uri="{BB962C8B-B14F-4D97-AF65-F5344CB8AC3E}">
        <p14:creationId xmlns:p14="http://schemas.microsoft.com/office/powerpoint/2010/main" val="42518739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294002D-CE10-B64D-BCF1-1EBCA32CA895}"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413E9AC-6FA4-1B40-A11A-EC85D2541C05}" type="slidenum">
              <a:rPr lang="he-IL"/>
              <a:pPr>
                <a:defRPr/>
              </a:pPr>
              <a:t>‹#›</a:t>
            </a:fld>
            <a:endParaRPr lang="en-US"/>
          </a:p>
        </p:txBody>
      </p:sp>
    </p:spTree>
    <p:extLst>
      <p:ext uri="{BB962C8B-B14F-4D97-AF65-F5344CB8AC3E}">
        <p14:creationId xmlns:p14="http://schemas.microsoft.com/office/powerpoint/2010/main" val="250721451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0AB9783-FB15-4D4B-879D-FB7A6FB3E434}"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8D83159-A559-0748-814F-61ADFB2FC4FD}" type="slidenum">
              <a:rPr lang="he-IL"/>
              <a:pPr>
                <a:defRPr/>
              </a:pPr>
              <a:t>‹#›</a:t>
            </a:fld>
            <a:endParaRPr lang="en-US"/>
          </a:p>
        </p:txBody>
      </p:sp>
    </p:spTree>
    <p:extLst>
      <p:ext uri="{BB962C8B-B14F-4D97-AF65-F5344CB8AC3E}">
        <p14:creationId xmlns:p14="http://schemas.microsoft.com/office/powerpoint/2010/main" val="114062144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6AAF768-B85C-FF40-9A66-682453977A9E}"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9524789-97F5-5D46-9813-AF8DDD445A72}" type="slidenum">
              <a:rPr lang="he-IL"/>
              <a:pPr>
                <a:defRPr/>
              </a:pPr>
              <a:t>‹#›</a:t>
            </a:fld>
            <a:endParaRPr lang="en-US"/>
          </a:p>
        </p:txBody>
      </p:sp>
    </p:spTree>
    <p:extLst>
      <p:ext uri="{BB962C8B-B14F-4D97-AF65-F5344CB8AC3E}">
        <p14:creationId xmlns:p14="http://schemas.microsoft.com/office/powerpoint/2010/main" val="329466326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7FFEE6C-348F-6A42-9EE1-64A4B68363F3}"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AE415F7-C51A-F74D-BB4C-155A7A9B0924}" type="slidenum">
              <a:rPr lang="he-IL"/>
              <a:pPr>
                <a:defRPr/>
              </a:pPr>
              <a:t>‹#›</a:t>
            </a:fld>
            <a:endParaRPr lang="en-US"/>
          </a:p>
        </p:txBody>
      </p:sp>
    </p:spTree>
    <p:extLst>
      <p:ext uri="{BB962C8B-B14F-4D97-AF65-F5344CB8AC3E}">
        <p14:creationId xmlns:p14="http://schemas.microsoft.com/office/powerpoint/2010/main" val="233228758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B1B522A-E394-E044-B03D-816F86D68AEC}"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7301C1E-CE3E-1542-B1E8-46B115468D50}" type="slidenum">
              <a:rPr lang="he-IL"/>
              <a:pPr>
                <a:defRPr/>
              </a:pPr>
              <a:t>‹#›</a:t>
            </a:fld>
            <a:endParaRPr lang="en-US"/>
          </a:p>
        </p:txBody>
      </p:sp>
    </p:spTree>
    <p:extLst>
      <p:ext uri="{BB962C8B-B14F-4D97-AF65-F5344CB8AC3E}">
        <p14:creationId xmlns:p14="http://schemas.microsoft.com/office/powerpoint/2010/main" val="186057664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50CEE4D-08B7-2D45-B219-957D5774D27C}"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7215A0B-58DF-EF4C-AF8D-B770DC079643}" type="slidenum">
              <a:rPr lang="he-IL"/>
              <a:pPr>
                <a:defRPr/>
              </a:pPr>
              <a:t>‹#›</a:t>
            </a:fld>
            <a:endParaRPr lang="en-US"/>
          </a:p>
        </p:txBody>
      </p:sp>
    </p:spTree>
    <p:extLst>
      <p:ext uri="{BB962C8B-B14F-4D97-AF65-F5344CB8AC3E}">
        <p14:creationId xmlns:p14="http://schemas.microsoft.com/office/powerpoint/2010/main" val="299025107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506E18D-EB3D-CE48-A0A9-DF3F098B5BF1}" type="slidenum">
              <a:rPr lang="he-IL"/>
              <a:pPr>
                <a:defRPr/>
              </a:pPr>
              <a:t>‹#›</a:t>
            </a:fld>
            <a:endParaRPr lang="en-US"/>
          </a:p>
        </p:txBody>
      </p:sp>
    </p:spTree>
    <p:extLst>
      <p:ext uri="{BB962C8B-B14F-4D97-AF65-F5344CB8AC3E}">
        <p14:creationId xmlns:p14="http://schemas.microsoft.com/office/powerpoint/2010/main" val="124780495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95E41B3-3DDD-0D41-A4F2-0D6F6D863AA4}" type="slidenum">
              <a:rPr lang="he-IL"/>
              <a:pPr>
                <a:defRPr/>
              </a:pPr>
              <a:t>‹#›</a:t>
            </a:fld>
            <a:endParaRPr lang="en-US"/>
          </a:p>
        </p:txBody>
      </p:sp>
    </p:spTree>
    <p:extLst>
      <p:ext uri="{BB962C8B-B14F-4D97-AF65-F5344CB8AC3E}">
        <p14:creationId xmlns:p14="http://schemas.microsoft.com/office/powerpoint/2010/main" val="38871827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C3EBCD3-CF78-574C-9213-5C9812BF7463}" type="slidenum">
              <a:rPr lang="he-IL"/>
              <a:pPr>
                <a:defRPr/>
              </a:pPr>
              <a:t>‹#›</a:t>
            </a:fld>
            <a:endParaRPr lang="en-US"/>
          </a:p>
        </p:txBody>
      </p:sp>
    </p:spTree>
    <p:extLst>
      <p:ext uri="{BB962C8B-B14F-4D97-AF65-F5344CB8AC3E}">
        <p14:creationId xmlns:p14="http://schemas.microsoft.com/office/powerpoint/2010/main" val="306861844"/>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A5AF850-B504-3040-B708-1A9A444419D7}" type="slidenum">
              <a:rPr lang="he-IL"/>
              <a:pPr>
                <a:defRPr/>
              </a:pPr>
              <a:t>‹#›</a:t>
            </a:fld>
            <a:endParaRPr lang="en-US"/>
          </a:p>
        </p:txBody>
      </p:sp>
    </p:spTree>
    <p:extLst>
      <p:ext uri="{BB962C8B-B14F-4D97-AF65-F5344CB8AC3E}">
        <p14:creationId xmlns:p14="http://schemas.microsoft.com/office/powerpoint/2010/main" val="6838123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AD5408D-E81F-FB4A-A34B-6353027821B2}" type="slidenum">
              <a:rPr lang="he-IL"/>
              <a:pPr>
                <a:defRPr/>
              </a:pPr>
              <a:t>‹#›</a:t>
            </a:fld>
            <a:endParaRPr lang="en-US"/>
          </a:p>
        </p:txBody>
      </p:sp>
    </p:spTree>
    <p:extLst>
      <p:ext uri="{BB962C8B-B14F-4D97-AF65-F5344CB8AC3E}">
        <p14:creationId xmlns:p14="http://schemas.microsoft.com/office/powerpoint/2010/main" val="25760935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12F7924-DD7F-3346-82E8-57D4E27F2F4A}" type="slidenum">
              <a:rPr lang="he-IL"/>
              <a:pPr>
                <a:defRPr/>
              </a:pPr>
              <a:t>‹#›</a:t>
            </a:fld>
            <a:endParaRPr lang="en-US"/>
          </a:p>
        </p:txBody>
      </p:sp>
    </p:spTree>
    <p:extLst>
      <p:ext uri="{BB962C8B-B14F-4D97-AF65-F5344CB8AC3E}">
        <p14:creationId xmlns:p14="http://schemas.microsoft.com/office/powerpoint/2010/main" val="275736324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22BC24D-208D-1640-8C4B-BDD249EF7DEC}" type="slidenum">
              <a:rPr lang="he-IL"/>
              <a:pPr>
                <a:defRPr/>
              </a:pPr>
              <a:t>‹#›</a:t>
            </a:fld>
            <a:endParaRPr lang="en-US"/>
          </a:p>
        </p:txBody>
      </p:sp>
    </p:spTree>
    <p:extLst>
      <p:ext uri="{BB962C8B-B14F-4D97-AF65-F5344CB8AC3E}">
        <p14:creationId xmlns:p14="http://schemas.microsoft.com/office/powerpoint/2010/main" val="297221598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968AC90-D3F2-D348-943E-8C94CDAEE686}" type="slidenum">
              <a:rPr lang="he-IL"/>
              <a:pPr>
                <a:defRPr/>
              </a:pPr>
              <a:t>‹#›</a:t>
            </a:fld>
            <a:endParaRPr lang="en-US"/>
          </a:p>
        </p:txBody>
      </p:sp>
    </p:spTree>
    <p:extLst>
      <p:ext uri="{BB962C8B-B14F-4D97-AF65-F5344CB8AC3E}">
        <p14:creationId xmlns:p14="http://schemas.microsoft.com/office/powerpoint/2010/main" val="31334178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5684A77-2732-F146-B827-6110422F3EBC}" type="slidenum">
              <a:rPr lang="he-IL"/>
              <a:pPr>
                <a:defRPr/>
              </a:pPr>
              <a:t>‹#›</a:t>
            </a:fld>
            <a:endParaRPr lang="en-US"/>
          </a:p>
        </p:txBody>
      </p:sp>
    </p:spTree>
    <p:extLst>
      <p:ext uri="{BB962C8B-B14F-4D97-AF65-F5344CB8AC3E}">
        <p14:creationId xmlns:p14="http://schemas.microsoft.com/office/powerpoint/2010/main" val="113531219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B02481A-9BFC-6541-9153-268899047B20}" type="slidenum">
              <a:rPr lang="he-IL"/>
              <a:pPr>
                <a:defRPr/>
              </a:pPr>
              <a:t>‹#›</a:t>
            </a:fld>
            <a:endParaRPr lang="en-US"/>
          </a:p>
        </p:txBody>
      </p:sp>
    </p:spTree>
    <p:extLst>
      <p:ext uri="{BB962C8B-B14F-4D97-AF65-F5344CB8AC3E}">
        <p14:creationId xmlns:p14="http://schemas.microsoft.com/office/powerpoint/2010/main" val="97417367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497C903-9927-FC46-9896-330D2D6946D8}" type="slidenum">
              <a:rPr lang="he-IL"/>
              <a:pPr>
                <a:defRPr/>
              </a:pPr>
              <a:t>‹#›</a:t>
            </a:fld>
            <a:endParaRPr lang="en-US"/>
          </a:p>
        </p:txBody>
      </p:sp>
    </p:spTree>
    <p:extLst>
      <p:ext uri="{BB962C8B-B14F-4D97-AF65-F5344CB8AC3E}">
        <p14:creationId xmlns:p14="http://schemas.microsoft.com/office/powerpoint/2010/main" val="206096408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B26546C-922C-804E-ABC5-D6B73FAF7EFF}" type="slidenum">
              <a:rPr lang="he-IL"/>
              <a:pPr>
                <a:defRPr/>
              </a:pPr>
              <a:t>‹#›</a:t>
            </a:fld>
            <a:endParaRPr lang="en-US"/>
          </a:p>
        </p:txBody>
      </p:sp>
    </p:spTree>
    <p:extLst>
      <p:ext uri="{BB962C8B-B14F-4D97-AF65-F5344CB8AC3E}">
        <p14:creationId xmlns:p14="http://schemas.microsoft.com/office/powerpoint/2010/main" val="309151623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50D1879-11AF-0743-B5DB-9964DC296DA3}" type="slidenum">
              <a:rPr lang="he-IL"/>
              <a:pPr>
                <a:defRPr/>
              </a:pPr>
              <a:t>‹#›</a:t>
            </a:fld>
            <a:endParaRPr lang="en-US"/>
          </a:p>
        </p:txBody>
      </p:sp>
    </p:spTree>
    <p:extLst>
      <p:ext uri="{BB962C8B-B14F-4D97-AF65-F5344CB8AC3E}">
        <p14:creationId xmlns:p14="http://schemas.microsoft.com/office/powerpoint/2010/main" val="24764234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3D3D64D-4790-5B43-883E-3DDD72A576D0}" type="slidenum">
              <a:rPr lang="he-IL"/>
              <a:pPr>
                <a:defRPr/>
              </a:pPr>
              <a:t>‹#›</a:t>
            </a:fld>
            <a:endParaRPr lang="en-US"/>
          </a:p>
        </p:txBody>
      </p:sp>
    </p:spTree>
    <p:extLst>
      <p:ext uri="{BB962C8B-B14F-4D97-AF65-F5344CB8AC3E}">
        <p14:creationId xmlns:p14="http://schemas.microsoft.com/office/powerpoint/2010/main" val="202191356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E36DD39-909C-114D-AF8F-B0D93DE7F49B}" type="slidenum">
              <a:rPr lang="he-IL"/>
              <a:pPr>
                <a:defRPr/>
              </a:pPr>
              <a:t>‹#›</a:t>
            </a:fld>
            <a:endParaRPr lang="en-US"/>
          </a:p>
        </p:txBody>
      </p:sp>
    </p:spTree>
    <p:extLst>
      <p:ext uri="{BB962C8B-B14F-4D97-AF65-F5344CB8AC3E}">
        <p14:creationId xmlns:p14="http://schemas.microsoft.com/office/powerpoint/2010/main" val="128300542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87E499A-B945-B540-94BC-90FD2A92846D}" type="slidenum">
              <a:rPr lang="he-IL"/>
              <a:pPr>
                <a:defRPr/>
              </a:pPr>
              <a:t>‹#›</a:t>
            </a:fld>
            <a:endParaRPr lang="en-US"/>
          </a:p>
        </p:txBody>
      </p:sp>
    </p:spTree>
    <p:extLst>
      <p:ext uri="{BB962C8B-B14F-4D97-AF65-F5344CB8AC3E}">
        <p14:creationId xmlns:p14="http://schemas.microsoft.com/office/powerpoint/2010/main" val="61427174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A29BB26-7009-364B-8CEB-6ADB936A3A78}" type="slidenum">
              <a:rPr lang="he-IL"/>
              <a:pPr>
                <a:defRPr/>
              </a:pPr>
              <a:t>‹#›</a:t>
            </a:fld>
            <a:endParaRPr lang="en-US"/>
          </a:p>
        </p:txBody>
      </p:sp>
    </p:spTree>
    <p:extLst>
      <p:ext uri="{BB962C8B-B14F-4D97-AF65-F5344CB8AC3E}">
        <p14:creationId xmlns:p14="http://schemas.microsoft.com/office/powerpoint/2010/main" val="2110235178"/>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0057B0A-8B32-EC43-9787-5CED7B8B6084}" type="slidenum">
              <a:rPr lang="he-IL"/>
              <a:pPr>
                <a:defRPr/>
              </a:pPr>
              <a:t>‹#›</a:t>
            </a:fld>
            <a:endParaRPr lang="en-US"/>
          </a:p>
        </p:txBody>
      </p:sp>
    </p:spTree>
    <p:extLst>
      <p:ext uri="{BB962C8B-B14F-4D97-AF65-F5344CB8AC3E}">
        <p14:creationId xmlns:p14="http://schemas.microsoft.com/office/powerpoint/2010/main" val="207334803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32E04DEF-E81A-D441-B520-095B996D5F14}" type="slidenum">
              <a:rPr/>
              <a:pPr>
                <a:defRPr/>
              </a:pPr>
              <a:t>‹#›</a:t>
            </a:fld>
            <a:endParaRPr/>
          </a:p>
        </p:txBody>
      </p:sp>
    </p:spTree>
    <p:extLst>
      <p:ext uri="{BB962C8B-B14F-4D97-AF65-F5344CB8AC3E}">
        <p14:creationId xmlns:p14="http://schemas.microsoft.com/office/powerpoint/2010/main" val="2955951432"/>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5C535B0B-878E-AA4C-9F65-F2EEF66D02A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459CF9DB-8860-F34B-B687-DABD0EF559CF}" type="slidenum">
              <a:rPr lang="en-US"/>
              <a:pPr>
                <a:defRPr/>
              </a:pPr>
              <a:t>‹#›</a:t>
            </a:fld>
            <a:endParaRPr lang="en-US"/>
          </a:p>
        </p:txBody>
      </p:sp>
    </p:spTree>
    <p:extLst>
      <p:ext uri="{BB962C8B-B14F-4D97-AF65-F5344CB8AC3E}">
        <p14:creationId xmlns:p14="http://schemas.microsoft.com/office/powerpoint/2010/main" val="250363900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59A210B-DA1D-D743-8138-928D2C720E15}"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5DA9E634-22F5-3542-A2EE-A2E2785B8465}" type="slidenum">
              <a:rPr lang="en-US"/>
              <a:pPr>
                <a:defRPr/>
              </a:pPr>
              <a:t>‹#›</a:t>
            </a:fld>
            <a:endParaRPr lang="en-US"/>
          </a:p>
        </p:txBody>
      </p:sp>
    </p:spTree>
    <p:extLst>
      <p:ext uri="{BB962C8B-B14F-4D97-AF65-F5344CB8AC3E}">
        <p14:creationId xmlns:p14="http://schemas.microsoft.com/office/powerpoint/2010/main" val="33578655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1194531-57BD-A74B-B46C-4DB6D1435B3B}"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D3FDB6DD-E4DE-4D45-8913-C68B448539AF}" type="slidenum">
              <a:rPr lang="en-US"/>
              <a:pPr>
                <a:defRPr/>
              </a:pPr>
              <a:t>‹#›</a:t>
            </a:fld>
            <a:endParaRPr lang="en-US"/>
          </a:p>
        </p:txBody>
      </p:sp>
    </p:spTree>
    <p:extLst>
      <p:ext uri="{BB962C8B-B14F-4D97-AF65-F5344CB8AC3E}">
        <p14:creationId xmlns:p14="http://schemas.microsoft.com/office/powerpoint/2010/main" val="1051710889"/>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7089815-2E53-3C4F-B689-C8A4EAB8990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E9E7F852-238F-2741-BDA0-C8EAAB4D9AC9}" type="slidenum">
              <a:rPr lang="en-US"/>
              <a:pPr>
                <a:defRPr/>
              </a:pPr>
              <a:t>‹#›</a:t>
            </a:fld>
            <a:endParaRPr lang="en-US"/>
          </a:p>
        </p:txBody>
      </p:sp>
    </p:spTree>
    <p:extLst>
      <p:ext uri="{BB962C8B-B14F-4D97-AF65-F5344CB8AC3E}">
        <p14:creationId xmlns:p14="http://schemas.microsoft.com/office/powerpoint/2010/main" val="71858542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648877EC-AA97-154B-A80B-70869D58B1ED}"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FB6A8456-9D5A-2E4B-BEFA-2B907482FA95}" type="slidenum">
              <a:rPr lang="en-US"/>
              <a:pPr>
                <a:defRPr/>
              </a:pPr>
              <a:t>‹#›</a:t>
            </a:fld>
            <a:endParaRPr lang="en-US"/>
          </a:p>
        </p:txBody>
      </p:sp>
    </p:spTree>
    <p:extLst>
      <p:ext uri="{BB962C8B-B14F-4D97-AF65-F5344CB8AC3E}">
        <p14:creationId xmlns:p14="http://schemas.microsoft.com/office/powerpoint/2010/main" val="2449741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C3D6431-E938-2848-A4BA-B955D44E9553}" type="slidenum">
              <a:rPr lang="he-IL"/>
              <a:pPr>
                <a:defRPr/>
              </a:pPr>
              <a:t>‹#›</a:t>
            </a:fld>
            <a:endParaRPr lang="en-US"/>
          </a:p>
        </p:txBody>
      </p:sp>
    </p:spTree>
    <p:extLst>
      <p:ext uri="{BB962C8B-B14F-4D97-AF65-F5344CB8AC3E}">
        <p14:creationId xmlns:p14="http://schemas.microsoft.com/office/powerpoint/2010/main" val="273644165"/>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55542164-AD77-B84B-BB87-81744AEDE9E9}"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3FE89749-297C-544E-8C51-B47F0E23FCD5}" type="slidenum">
              <a:rPr lang="en-US"/>
              <a:pPr>
                <a:defRPr/>
              </a:pPr>
              <a:t>‹#›</a:t>
            </a:fld>
            <a:endParaRPr lang="en-US"/>
          </a:p>
        </p:txBody>
      </p:sp>
    </p:spTree>
    <p:extLst>
      <p:ext uri="{BB962C8B-B14F-4D97-AF65-F5344CB8AC3E}">
        <p14:creationId xmlns:p14="http://schemas.microsoft.com/office/powerpoint/2010/main" val="857560050"/>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1DC27DA5-4798-C94C-938E-1F4A37326B50}"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CAD448EF-0611-3D42-876C-1A659600B0A4}" type="slidenum">
              <a:rPr lang="en-US"/>
              <a:pPr>
                <a:defRPr/>
              </a:pPr>
              <a:t>‹#›</a:t>
            </a:fld>
            <a:endParaRPr lang="en-US"/>
          </a:p>
        </p:txBody>
      </p:sp>
    </p:spTree>
    <p:extLst>
      <p:ext uri="{BB962C8B-B14F-4D97-AF65-F5344CB8AC3E}">
        <p14:creationId xmlns:p14="http://schemas.microsoft.com/office/powerpoint/2010/main" val="31956146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5CE5443-F597-944C-8508-DAD40EA30BC1}"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241419EA-A3C6-9E44-8656-C257A02CC53D}" type="slidenum">
              <a:rPr lang="en-US"/>
              <a:pPr>
                <a:defRPr/>
              </a:pPr>
              <a:t>‹#›</a:t>
            </a:fld>
            <a:endParaRPr lang="en-US"/>
          </a:p>
        </p:txBody>
      </p:sp>
    </p:spTree>
    <p:extLst>
      <p:ext uri="{BB962C8B-B14F-4D97-AF65-F5344CB8AC3E}">
        <p14:creationId xmlns:p14="http://schemas.microsoft.com/office/powerpoint/2010/main" val="197690075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60FAD4FA-A010-2A44-9B6A-0584FA1D201F}"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EAADC82-71A9-764D-ADE4-E4BD8C6B18C8}" type="slidenum">
              <a:rPr lang="en-US"/>
              <a:pPr>
                <a:defRPr/>
              </a:pPr>
              <a:t>‹#›</a:t>
            </a:fld>
            <a:endParaRPr lang="en-US"/>
          </a:p>
        </p:txBody>
      </p:sp>
    </p:spTree>
    <p:extLst>
      <p:ext uri="{BB962C8B-B14F-4D97-AF65-F5344CB8AC3E}">
        <p14:creationId xmlns:p14="http://schemas.microsoft.com/office/powerpoint/2010/main" val="257319800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632585CB-15F2-0F46-9BB1-98D9557968F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86A9C597-004C-1E4A-AF5B-7E516736BB4D}" type="slidenum">
              <a:rPr lang="en-US"/>
              <a:pPr>
                <a:defRPr/>
              </a:pPr>
              <a:t>‹#›</a:t>
            </a:fld>
            <a:endParaRPr lang="en-US"/>
          </a:p>
        </p:txBody>
      </p:sp>
    </p:spTree>
    <p:extLst>
      <p:ext uri="{BB962C8B-B14F-4D97-AF65-F5344CB8AC3E}">
        <p14:creationId xmlns:p14="http://schemas.microsoft.com/office/powerpoint/2010/main" val="365993072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4FF244D-724C-0142-BF34-01E19C3202E0}"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D15BA2CF-9AD2-134E-8B80-CFC75C180429}" type="slidenum">
              <a:rPr lang="en-US"/>
              <a:pPr>
                <a:defRPr/>
              </a:pPr>
              <a:t>‹#›</a:t>
            </a:fld>
            <a:endParaRPr lang="en-US"/>
          </a:p>
        </p:txBody>
      </p:sp>
    </p:spTree>
    <p:extLst>
      <p:ext uri="{BB962C8B-B14F-4D97-AF65-F5344CB8AC3E}">
        <p14:creationId xmlns:p14="http://schemas.microsoft.com/office/powerpoint/2010/main" val="835620079"/>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DAAF3AA-63AB-5847-A804-B7BF431FBE5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66078D3B-5507-0D46-A401-D22499E1EDD7}" type="slidenum">
              <a:rPr lang="en-US"/>
              <a:pPr>
                <a:defRPr/>
              </a:pPr>
              <a:t>‹#›</a:t>
            </a:fld>
            <a:endParaRPr lang="en-US"/>
          </a:p>
        </p:txBody>
      </p:sp>
    </p:spTree>
    <p:extLst>
      <p:ext uri="{BB962C8B-B14F-4D97-AF65-F5344CB8AC3E}">
        <p14:creationId xmlns:p14="http://schemas.microsoft.com/office/powerpoint/2010/main" val="409942992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390BB9C0-77CD-DF4B-B49E-EAE150DFE6F4}"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E3CB5D92-8415-1240-8EE9-0FB6A84DE54A}" type="slidenum">
              <a:rPr lang="en-US"/>
              <a:pPr>
                <a:defRPr/>
              </a:pPr>
              <a:t>‹#›</a:t>
            </a:fld>
            <a:endParaRPr lang="en-US"/>
          </a:p>
        </p:txBody>
      </p:sp>
    </p:spTree>
    <p:extLst>
      <p:ext uri="{BB962C8B-B14F-4D97-AF65-F5344CB8AC3E}">
        <p14:creationId xmlns:p14="http://schemas.microsoft.com/office/powerpoint/2010/main" val="395129409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9D8F77C1-C009-534F-A3BD-47F1FBDDF951}"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2D851BCB-42E2-5E41-9D87-70394503A1C4}" type="slidenum">
              <a:rPr lang="en-US"/>
              <a:pPr>
                <a:defRPr/>
              </a:pPr>
              <a:t>‹#›</a:t>
            </a:fld>
            <a:endParaRPr lang="en-US"/>
          </a:p>
        </p:txBody>
      </p:sp>
    </p:spTree>
    <p:extLst>
      <p:ext uri="{BB962C8B-B14F-4D97-AF65-F5344CB8AC3E}">
        <p14:creationId xmlns:p14="http://schemas.microsoft.com/office/powerpoint/2010/main" val="121071019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0450BABC-F3AD-6D4C-A1C4-6ADF3F441631}"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7CF8A18A-E26E-4443-A0E8-D7AB67194A0B}" type="slidenum">
              <a:rPr lang="zh-CN" altLang="en-US"/>
              <a:pPr>
                <a:defRPr/>
              </a:pPr>
              <a:t>‹#›</a:t>
            </a:fld>
            <a:endParaRPr lang="en-US" altLang="zh-CN"/>
          </a:p>
        </p:txBody>
      </p:sp>
    </p:spTree>
    <p:extLst>
      <p:ext uri="{BB962C8B-B14F-4D97-AF65-F5344CB8AC3E}">
        <p14:creationId xmlns:p14="http://schemas.microsoft.com/office/powerpoint/2010/main" val="3343298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CFCAA57-D01B-6E4C-B455-84E9AEBC1713}" type="slidenum">
              <a:rPr lang="he-IL"/>
              <a:pPr>
                <a:defRPr/>
              </a:pPr>
              <a:t>‹#›</a:t>
            </a:fld>
            <a:endParaRPr lang="en-US"/>
          </a:p>
        </p:txBody>
      </p:sp>
    </p:spTree>
    <p:extLst>
      <p:ext uri="{BB962C8B-B14F-4D97-AF65-F5344CB8AC3E}">
        <p14:creationId xmlns:p14="http://schemas.microsoft.com/office/powerpoint/2010/main" val="46559015"/>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79B359FF-08E3-0644-A4DB-7B9F2C9847FB}"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EE666BC9-78B5-7D46-B843-10AD8BA39454}" type="slidenum">
              <a:rPr lang="en-US"/>
              <a:pPr>
                <a:defRPr/>
              </a:pPr>
              <a:t>‹#›</a:t>
            </a:fld>
            <a:endParaRPr lang="en-US"/>
          </a:p>
        </p:txBody>
      </p:sp>
    </p:spTree>
    <p:extLst>
      <p:ext uri="{BB962C8B-B14F-4D97-AF65-F5344CB8AC3E}">
        <p14:creationId xmlns:p14="http://schemas.microsoft.com/office/powerpoint/2010/main" val="92451248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90946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3" y="6248400"/>
            <a:ext cx="1905000" cy="457200"/>
          </a:xfrm>
          <a:prstGeom prst="rect">
            <a:avLst/>
          </a:prstGeom>
        </p:spPr>
        <p:txBody>
          <a:bodyPr/>
          <a:lstStyle>
            <a:lvl1pPr>
              <a:defRPr>
                <a:solidFill>
                  <a:srgbClr val="000000"/>
                </a:solidFill>
              </a:defRPr>
            </a:lvl1pPr>
          </a:lstStyle>
          <a:p>
            <a:pPr>
              <a:defRPr/>
            </a:pPr>
            <a:fld id="{3F4E4B67-88AB-0A46-90F8-B78744FAA28B}" type="datetime1">
              <a:rPr lang="en-US"/>
              <a:pPr>
                <a:defRPr/>
              </a:pPr>
              <a:t>5/9/21</a:t>
            </a:fld>
            <a:endParaRPr lang="en-US"/>
          </a:p>
        </p:txBody>
      </p:sp>
      <p:sp>
        <p:nvSpPr>
          <p:cNvPr id="5" name="Rectangle 28"/>
          <p:cNvSpPr>
            <a:spLocks noGrp="1" noChangeArrowheads="1"/>
          </p:cNvSpPr>
          <p:nvPr>
            <p:ph type="ftr" sz="quarter" idx="11"/>
          </p:nvPr>
        </p:nvSpPr>
        <p:spPr>
          <a:xfrm>
            <a:off x="3581400" y="6248400"/>
            <a:ext cx="2895600" cy="457200"/>
          </a:xfrm>
          <a:prstGeom prst="rect">
            <a:avLst/>
          </a:prstGeom>
        </p:spPr>
        <p:txBody>
          <a:bodyPr/>
          <a:lstStyle>
            <a:lvl1pPr>
              <a:defRPr>
                <a:solidFill>
                  <a:srgbClr val="000000"/>
                </a:solidFill>
              </a:defRPr>
            </a:lvl1pPr>
          </a:lstStyle>
          <a:p>
            <a:pPr>
              <a:defRPr/>
            </a:pPr>
            <a:endParaRPr lang="en-US"/>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622CA597-8E97-3F40-B7AE-EAAC0714AE83}" type="slidenum">
              <a:rPr lang="en-US"/>
              <a:pPr>
                <a:defRPr/>
              </a:pPr>
              <a:t>‹#›</a:t>
            </a:fld>
            <a:endParaRPr lang="en-US"/>
          </a:p>
        </p:txBody>
      </p:sp>
    </p:spTree>
    <p:extLst>
      <p:ext uri="{BB962C8B-B14F-4D97-AF65-F5344CB8AC3E}">
        <p14:creationId xmlns:p14="http://schemas.microsoft.com/office/powerpoint/2010/main" val="186133365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060F7808-E09F-8D44-AD18-8BD81C830633}"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BFF0B3-7954-6B42-B8B5-86E5F6DF0731}" type="slidenum">
              <a:rPr lang="en-US"/>
              <a:pPr>
                <a:defRPr/>
              </a:pPr>
              <a:t>‹#›</a:t>
            </a:fld>
            <a:endParaRPr lang="en-US"/>
          </a:p>
        </p:txBody>
      </p:sp>
    </p:spTree>
    <p:extLst>
      <p:ext uri="{BB962C8B-B14F-4D97-AF65-F5344CB8AC3E}">
        <p14:creationId xmlns:p14="http://schemas.microsoft.com/office/powerpoint/2010/main" val="3375623292"/>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BED525FE-5517-1B44-9BB0-3F14E39169FE}"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60AB50-C45C-9044-BC6D-423F98DF57EF}" type="slidenum">
              <a:rPr lang="en-US"/>
              <a:pPr>
                <a:defRPr/>
              </a:pPr>
              <a:t>‹#›</a:t>
            </a:fld>
            <a:endParaRPr lang="en-US"/>
          </a:p>
        </p:txBody>
      </p:sp>
    </p:spTree>
    <p:extLst>
      <p:ext uri="{BB962C8B-B14F-4D97-AF65-F5344CB8AC3E}">
        <p14:creationId xmlns:p14="http://schemas.microsoft.com/office/powerpoint/2010/main" val="409784336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1758E5A0-E8C5-524B-84B6-F1EF5CF8B8E8}"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29436F9-E557-0646-8B5F-93C611CDC34A}" type="slidenum">
              <a:rPr lang="en-US"/>
              <a:pPr>
                <a:defRPr/>
              </a:pPr>
              <a:t>‹#›</a:t>
            </a:fld>
            <a:endParaRPr lang="en-US"/>
          </a:p>
        </p:txBody>
      </p:sp>
    </p:spTree>
    <p:extLst>
      <p:ext uri="{BB962C8B-B14F-4D97-AF65-F5344CB8AC3E}">
        <p14:creationId xmlns:p14="http://schemas.microsoft.com/office/powerpoint/2010/main" val="258447099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D4DAE38D-6666-A54B-A574-2C27BB8B97DF}"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C376297-1CB2-5D40-A078-595D9C097370}" type="slidenum">
              <a:rPr lang="en-US"/>
              <a:pPr>
                <a:defRPr/>
              </a:pPr>
              <a:t>‹#›</a:t>
            </a:fld>
            <a:endParaRPr lang="en-US"/>
          </a:p>
        </p:txBody>
      </p:sp>
    </p:spTree>
    <p:extLst>
      <p:ext uri="{BB962C8B-B14F-4D97-AF65-F5344CB8AC3E}">
        <p14:creationId xmlns:p14="http://schemas.microsoft.com/office/powerpoint/2010/main" val="419493004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3" y="6265863"/>
            <a:ext cx="1905000" cy="457200"/>
          </a:xfrm>
          <a:prstGeom prst="rect">
            <a:avLst/>
          </a:prstGeom>
        </p:spPr>
        <p:txBody>
          <a:bodyPr/>
          <a:lstStyle>
            <a:lvl1pPr>
              <a:defRPr/>
            </a:lvl1pPr>
          </a:lstStyle>
          <a:p>
            <a:pPr>
              <a:defRPr/>
            </a:pPr>
            <a:fld id="{E28AC4CC-2713-0F4A-A1ED-A132621C9288}" type="datetime1">
              <a:rPr lang="en-US"/>
              <a:pPr>
                <a:defRPr/>
              </a:pPr>
              <a:t>5/9/21</a:t>
            </a:fld>
            <a:endParaRPr lang="en-US"/>
          </a:p>
        </p:txBody>
      </p:sp>
      <p:sp>
        <p:nvSpPr>
          <p:cNvPr id="4" name="Footer Placeholder 3"/>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01A78CE2-756F-BB48-ABD9-36E2E774EFE7}" type="slidenum">
              <a:rPr lang="en-US"/>
              <a:pPr>
                <a:defRPr/>
              </a:pPr>
              <a:t>‹#›</a:t>
            </a:fld>
            <a:endParaRPr lang="en-US"/>
          </a:p>
        </p:txBody>
      </p:sp>
    </p:spTree>
    <p:extLst>
      <p:ext uri="{BB962C8B-B14F-4D97-AF65-F5344CB8AC3E}">
        <p14:creationId xmlns:p14="http://schemas.microsoft.com/office/powerpoint/2010/main" val="303957850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3" y="6265863"/>
            <a:ext cx="1905000" cy="457200"/>
          </a:xfrm>
          <a:prstGeom prst="rect">
            <a:avLst/>
          </a:prstGeom>
        </p:spPr>
        <p:txBody>
          <a:bodyPr/>
          <a:lstStyle>
            <a:lvl1pPr>
              <a:defRPr/>
            </a:lvl1pPr>
          </a:lstStyle>
          <a:p>
            <a:pPr>
              <a:defRPr/>
            </a:pPr>
            <a:fld id="{9C01979F-0250-034E-9FCB-53027DFDF88C}" type="datetime1">
              <a:rPr lang="en-US"/>
              <a:pPr>
                <a:defRPr/>
              </a:pPr>
              <a:t>5/9/21</a:t>
            </a:fld>
            <a:endParaRPr lang="en-US"/>
          </a:p>
        </p:txBody>
      </p:sp>
      <p:sp>
        <p:nvSpPr>
          <p:cNvPr id="3" name="Footer Placeholder 2"/>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E705CF18-F9A8-2B49-98C3-4EB4A94A7719}" type="slidenum">
              <a:rPr lang="en-US"/>
              <a:pPr>
                <a:defRPr/>
              </a:pPr>
              <a:t>‹#›</a:t>
            </a:fld>
            <a:endParaRPr lang="en-US"/>
          </a:p>
        </p:txBody>
      </p:sp>
    </p:spTree>
    <p:extLst>
      <p:ext uri="{BB962C8B-B14F-4D97-AF65-F5344CB8AC3E}">
        <p14:creationId xmlns:p14="http://schemas.microsoft.com/office/powerpoint/2010/main" val="249128077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B2E623DA-7ED6-B246-8C89-83D32E12F853}"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12C8D8D-64FF-E34E-9E9B-F93D3DA36F24}" type="slidenum">
              <a:rPr lang="en-US"/>
              <a:pPr>
                <a:defRPr/>
              </a:pPr>
              <a:t>‹#›</a:t>
            </a:fld>
            <a:endParaRPr lang="en-US"/>
          </a:p>
        </p:txBody>
      </p:sp>
    </p:spTree>
    <p:extLst>
      <p:ext uri="{BB962C8B-B14F-4D97-AF65-F5344CB8AC3E}">
        <p14:creationId xmlns:p14="http://schemas.microsoft.com/office/powerpoint/2010/main" val="1330380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6DB18B51-F909-F541-B170-B8EE5B905FA5}"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3083F7A-3987-C940-8310-2890A307BE97}" type="slidenum">
              <a:rPr lang="en-US"/>
              <a:pPr>
                <a:defRPr/>
              </a:pPr>
              <a:t>‹#›</a:t>
            </a:fld>
            <a:endParaRPr lang="en-US"/>
          </a:p>
        </p:txBody>
      </p:sp>
    </p:spTree>
    <p:extLst>
      <p:ext uri="{BB962C8B-B14F-4D97-AF65-F5344CB8AC3E}">
        <p14:creationId xmlns:p14="http://schemas.microsoft.com/office/powerpoint/2010/main" val="3649311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BADED72-6A80-9D4D-971E-315C98FEEDA4}" type="slidenum">
              <a:rPr lang="he-IL"/>
              <a:pPr>
                <a:defRPr/>
              </a:pPr>
              <a:t>‹#›</a:t>
            </a:fld>
            <a:endParaRPr lang="en-US"/>
          </a:p>
        </p:txBody>
      </p:sp>
    </p:spTree>
    <p:extLst>
      <p:ext uri="{BB962C8B-B14F-4D97-AF65-F5344CB8AC3E}">
        <p14:creationId xmlns:p14="http://schemas.microsoft.com/office/powerpoint/2010/main" val="390166710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218BBFB8-82E0-864C-8054-3E79216CAEE5}"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5541D94-5AB2-364F-810A-FA6FF9B1CCA5}" type="slidenum">
              <a:rPr lang="en-US"/>
              <a:pPr>
                <a:defRPr/>
              </a:pPr>
              <a:t>‹#›</a:t>
            </a:fld>
            <a:endParaRPr lang="en-US"/>
          </a:p>
        </p:txBody>
      </p:sp>
    </p:spTree>
    <p:extLst>
      <p:ext uri="{BB962C8B-B14F-4D97-AF65-F5344CB8AC3E}">
        <p14:creationId xmlns:p14="http://schemas.microsoft.com/office/powerpoint/2010/main" val="362651280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84AACF5B-B00E-C445-BBA3-2A73EB046AA8}"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FB9B93B-2485-D544-AD2A-7CC494DFCF85}" type="slidenum">
              <a:rPr lang="en-US"/>
              <a:pPr>
                <a:defRPr/>
              </a:pPr>
              <a:t>‹#›</a:t>
            </a:fld>
            <a:endParaRPr lang="en-US"/>
          </a:p>
        </p:txBody>
      </p:sp>
    </p:spTree>
    <p:extLst>
      <p:ext uri="{BB962C8B-B14F-4D97-AF65-F5344CB8AC3E}">
        <p14:creationId xmlns:p14="http://schemas.microsoft.com/office/powerpoint/2010/main" val="338033380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3DD66D87-F1B9-D244-862C-13D3DBC23C90}"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C33F7D-C14B-5F40-B5BF-8A02890FCC1F}" type="slidenum">
              <a:rPr lang="en-US"/>
              <a:pPr>
                <a:defRPr/>
              </a:pPr>
              <a:t>‹#›</a:t>
            </a:fld>
            <a:endParaRPr lang="en-US"/>
          </a:p>
        </p:txBody>
      </p:sp>
    </p:spTree>
    <p:extLst>
      <p:ext uri="{BB962C8B-B14F-4D97-AF65-F5344CB8AC3E}">
        <p14:creationId xmlns:p14="http://schemas.microsoft.com/office/powerpoint/2010/main" val="415470369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77602BAA-C0D3-9C41-A558-FE1AFE479A9C}"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6A147BB5-52FB-3B47-A408-27FD57160EE8}" type="slidenum">
              <a:rPr lang="he-IL"/>
              <a:pPr>
                <a:defRPr/>
              </a:pPr>
              <a:t>‹#›</a:t>
            </a:fld>
            <a:endParaRPr lang="en-US"/>
          </a:p>
        </p:txBody>
      </p:sp>
    </p:spTree>
    <p:extLst>
      <p:ext uri="{BB962C8B-B14F-4D97-AF65-F5344CB8AC3E}">
        <p14:creationId xmlns:p14="http://schemas.microsoft.com/office/powerpoint/2010/main" val="37264843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E267DC8C-A6DC-1B4C-8F30-19377AA90DCA}"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CE6C9E14-BA68-ED44-88B0-B5C8FA7088BD}" type="slidenum">
              <a:rPr lang="he-IL"/>
              <a:pPr>
                <a:defRPr/>
              </a:pPr>
              <a:t>‹#›</a:t>
            </a:fld>
            <a:endParaRPr lang="en-US"/>
          </a:p>
        </p:txBody>
      </p:sp>
    </p:spTree>
    <p:extLst>
      <p:ext uri="{BB962C8B-B14F-4D97-AF65-F5344CB8AC3E}">
        <p14:creationId xmlns:p14="http://schemas.microsoft.com/office/powerpoint/2010/main" val="1268501894"/>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1C1D5EC0-FFC2-8642-B5AA-C3C0F7A55BB7}"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75025ACD-B288-D442-8427-D21BDDED0096}" type="slidenum">
              <a:rPr lang="en-US"/>
              <a:pPr>
                <a:defRPr/>
              </a:pPr>
              <a:t>‹#›</a:t>
            </a:fld>
            <a:endParaRPr lang="en-US"/>
          </a:p>
        </p:txBody>
      </p:sp>
    </p:spTree>
    <p:extLst>
      <p:ext uri="{BB962C8B-B14F-4D97-AF65-F5344CB8AC3E}">
        <p14:creationId xmlns:p14="http://schemas.microsoft.com/office/powerpoint/2010/main" val="178038234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288C6419-6B45-E549-AD17-28E015FF3D6C}"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F54194E-CB53-1443-B013-1F90592B1508}" type="slidenum">
              <a:rPr lang="en-US"/>
              <a:pPr>
                <a:defRPr/>
              </a:pPr>
              <a:t>‹#›</a:t>
            </a:fld>
            <a:endParaRPr lang="en-US"/>
          </a:p>
        </p:txBody>
      </p:sp>
    </p:spTree>
    <p:extLst>
      <p:ext uri="{BB962C8B-B14F-4D97-AF65-F5344CB8AC3E}">
        <p14:creationId xmlns:p14="http://schemas.microsoft.com/office/powerpoint/2010/main" val="244211259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14C79A9D-B25B-B549-8C28-E42F409729D1}" type="datetime1">
              <a:rPr lang="en-US" altLang="zh-CN"/>
              <a:pPr>
                <a:defRPr/>
              </a:pPr>
              <a:t>5/9/21</a:t>
            </a:fld>
            <a:endParaRPr lang="en-US" altLang="zh-CN"/>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F540AF66-4093-9141-AFC9-C229E6956F2B}" type="slidenum">
              <a:rPr lang="zh-CN" altLang="en-US"/>
              <a:pPr>
                <a:defRPr/>
              </a:pPr>
              <a:t>‹#›</a:t>
            </a:fld>
            <a:endParaRPr lang="en-US" altLang="zh-CN"/>
          </a:p>
        </p:txBody>
      </p:sp>
    </p:spTree>
    <p:extLst>
      <p:ext uri="{BB962C8B-B14F-4D97-AF65-F5344CB8AC3E}">
        <p14:creationId xmlns:p14="http://schemas.microsoft.com/office/powerpoint/2010/main" val="298108472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6276D58-9A19-284C-905F-960930BDB8C9}"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E8FB120-B1CD-3143-9FF1-543EB48600C6}" type="slidenum">
              <a:rPr lang="he-IL"/>
              <a:pPr>
                <a:defRPr/>
              </a:pPr>
              <a:t>‹#›</a:t>
            </a:fld>
            <a:endParaRPr lang="en-US"/>
          </a:p>
        </p:txBody>
      </p:sp>
    </p:spTree>
    <p:extLst>
      <p:ext uri="{BB962C8B-B14F-4D97-AF65-F5344CB8AC3E}">
        <p14:creationId xmlns:p14="http://schemas.microsoft.com/office/powerpoint/2010/main" val="4105102638"/>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1EBF3A8-30BF-BF4B-930D-556E900A0BAF}"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A5296B8-702B-0641-9DC2-997F619C4D3D}" type="slidenum">
              <a:rPr lang="he-IL"/>
              <a:pPr>
                <a:defRPr/>
              </a:pPr>
              <a:t>‹#›</a:t>
            </a:fld>
            <a:endParaRPr lang="en-US"/>
          </a:p>
        </p:txBody>
      </p:sp>
    </p:spTree>
    <p:extLst>
      <p:ext uri="{BB962C8B-B14F-4D97-AF65-F5344CB8AC3E}">
        <p14:creationId xmlns:p14="http://schemas.microsoft.com/office/powerpoint/2010/main" val="239939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B035C8B-D735-1E41-BFF5-7BDEB0994F46}" type="slidenum">
              <a:rPr lang="he-IL"/>
              <a:pPr>
                <a:defRPr/>
              </a:pPr>
              <a:t>‹#›</a:t>
            </a:fld>
            <a:endParaRPr lang="en-US"/>
          </a:p>
        </p:txBody>
      </p:sp>
    </p:spTree>
    <p:extLst>
      <p:ext uri="{BB962C8B-B14F-4D97-AF65-F5344CB8AC3E}">
        <p14:creationId xmlns:p14="http://schemas.microsoft.com/office/powerpoint/2010/main" val="64057751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1319754-8F22-A240-A011-C06EACCB0D2E}"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158AF26-CBBC-5545-B6A5-72AB62475AB0}" type="slidenum">
              <a:rPr lang="he-IL"/>
              <a:pPr>
                <a:defRPr/>
              </a:pPr>
              <a:t>‹#›</a:t>
            </a:fld>
            <a:endParaRPr lang="en-US"/>
          </a:p>
        </p:txBody>
      </p:sp>
    </p:spTree>
    <p:extLst>
      <p:ext uri="{BB962C8B-B14F-4D97-AF65-F5344CB8AC3E}">
        <p14:creationId xmlns:p14="http://schemas.microsoft.com/office/powerpoint/2010/main" val="428118289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7D4D0A9-636A-8048-A135-0FE9A4BF5B05}"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0914FE2-76DC-F74F-9886-08417EFA6CF9}" type="slidenum">
              <a:rPr lang="he-IL"/>
              <a:pPr>
                <a:defRPr/>
              </a:pPr>
              <a:t>‹#›</a:t>
            </a:fld>
            <a:endParaRPr lang="en-US"/>
          </a:p>
        </p:txBody>
      </p:sp>
    </p:spTree>
    <p:extLst>
      <p:ext uri="{BB962C8B-B14F-4D97-AF65-F5344CB8AC3E}">
        <p14:creationId xmlns:p14="http://schemas.microsoft.com/office/powerpoint/2010/main" val="142832215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0758E8C-E579-F04E-AD52-AAD9B34EF833}"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00B79D5-18D9-3741-9DFB-10FBBE529513}" type="slidenum">
              <a:rPr lang="he-IL"/>
              <a:pPr>
                <a:defRPr/>
              </a:pPr>
              <a:t>‹#›</a:t>
            </a:fld>
            <a:endParaRPr lang="en-US"/>
          </a:p>
        </p:txBody>
      </p:sp>
    </p:spTree>
    <p:extLst>
      <p:ext uri="{BB962C8B-B14F-4D97-AF65-F5344CB8AC3E}">
        <p14:creationId xmlns:p14="http://schemas.microsoft.com/office/powerpoint/2010/main" val="109694113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BD74F93-69C4-1F49-96D8-A0DC9E9C2344}"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09D68CB-77AA-9B49-913B-4DBF3473E43B}" type="slidenum">
              <a:rPr lang="he-IL"/>
              <a:pPr>
                <a:defRPr/>
              </a:pPr>
              <a:t>‹#›</a:t>
            </a:fld>
            <a:endParaRPr lang="en-US"/>
          </a:p>
        </p:txBody>
      </p:sp>
    </p:spTree>
    <p:extLst>
      <p:ext uri="{BB962C8B-B14F-4D97-AF65-F5344CB8AC3E}">
        <p14:creationId xmlns:p14="http://schemas.microsoft.com/office/powerpoint/2010/main" val="2556553031"/>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1795B2D-69D2-EF43-A771-6EE2A8000A6D}"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06C2D00-AB78-E544-B316-6FBC5EFDB93A}" type="slidenum">
              <a:rPr lang="he-IL"/>
              <a:pPr>
                <a:defRPr/>
              </a:pPr>
              <a:t>‹#›</a:t>
            </a:fld>
            <a:endParaRPr lang="en-US"/>
          </a:p>
        </p:txBody>
      </p:sp>
    </p:spTree>
    <p:extLst>
      <p:ext uri="{BB962C8B-B14F-4D97-AF65-F5344CB8AC3E}">
        <p14:creationId xmlns:p14="http://schemas.microsoft.com/office/powerpoint/2010/main" val="84663061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E9B54C7-F963-B343-B2FE-974122BD3F8E}"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7834006-412D-0B47-9CB9-F549C7B5C9E9}" type="slidenum">
              <a:rPr lang="he-IL"/>
              <a:pPr>
                <a:defRPr/>
              </a:pPr>
              <a:t>‹#›</a:t>
            </a:fld>
            <a:endParaRPr lang="en-US"/>
          </a:p>
        </p:txBody>
      </p:sp>
    </p:spTree>
    <p:extLst>
      <p:ext uri="{BB962C8B-B14F-4D97-AF65-F5344CB8AC3E}">
        <p14:creationId xmlns:p14="http://schemas.microsoft.com/office/powerpoint/2010/main" val="7344537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799A37D-1FCF-0D48-9BAB-A539C4506046}"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C545AD6-8CA1-5A43-BDAA-D705599163A6}" type="slidenum">
              <a:rPr lang="he-IL"/>
              <a:pPr>
                <a:defRPr/>
              </a:pPr>
              <a:t>‹#›</a:t>
            </a:fld>
            <a:endParaRPr lang="en-US"/>
          </a:p>
        </p:txBody>
      </p:sp>
    </p:spTree>
    <p:extLst>
      <p:ext uri="{BB962C8B-B14F-4D97-AF65-F5344CB8AC3E}">
        <p14:creationId xmlns:p14="http://schemas.microsoft.com/office/powerpoint/2010/main" val="261670136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64140B2-5620-8048-BF00-D58A171FAD46}"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D7B530E-23C6-B940-97C1-94E0C06C2E9B}" type="slidenum">
              <a:rPr lang="he-IL"/>
              <a:pPr>
                <a:defRPr/>
              </a:pPr>
              <a:t>‹#›</a:t>
            </a:fld>
            <a:endParaRPr lang="en-US"/>
          </a:p>
        </p:txBody>
      </p:sp>
    </p:spTree>
    <p:extLst>
      <p:ext uri="{BB962C8B-B14F-4D97-AF65-F5344CB8AC3E}">
        <p14:creationId xmlns:p14="http://schemas.microsoft.com/office/powerpoint/2010/main" val="611577693"/>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DF80286-E59F-184B-961A-5B3EAEB90147}"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3A95926-0F8C-ED41-BB1E-67DEE5AA879E}" type="slidenum">
              <a:rPr lang="he-IL"/>
              <a:pPr>
                <a:defRPr/>
              </a:pPr>
              <a:t>‹#›</a:t>
            </a:fld>
            <a:endParaRPr lang="en-US"/>
          </a:p>
        </p:txBody>
      </p:sp>
    </p:spTree>
    <p:extLst>
      <p:ext uri="{BB962C8B-B14F-4D97-AF65-F5344CB8AC3E}">
        <p14:creationId xmlns:p14="http://schemas.microsoft.com/office/powerpoint/2010/main" val="178907601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59421FB-E10F-2E49-B42F-ED4F531D0307}"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F929F29-960A-664F-9684-9DD05119E59A}" type="slidenum">
              <a:rPr lang="he-IL"/>
              <a:pPr>
                <a:defRPr/>
              </a:pPr>
              <a:t>‹#›</a:t>
            </a:fld>
            <a:endParaRPr lang="en-US"/>
          </a:p>
        </p:txBody>
      </p:sp>
    </p:spTree>
    <p:extLst>
      <p:ext uri="{BB962C8B-B14F-4D97-AF65-F5344CB8AC3E}">
        <p14:creationId xmlns:p14="http://schemas.microsoft.com/office/powerpoint/2010/main" val="1831072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ABD9BBD-43AF-7A4E-B99D-18015A2F5F20}" type="slidenum">
              <a:rPr lang="he-IL"/>
              <a:pPr>
                <a:defRPr/>
              </a:pPr>
              <a:t>‹#›</a:t>
            </a:fld>
            <a:endParaRPr lang="en-US"/>
          </a:p>
        </p:txBody>
      </p:sp>
    </p:spTree>
    <p:extLst>
      <p:ext uri="{BB962C8B-B14F-4D97-AF65-F5344CB8AC3E}">
        <p14:creationId xmlns:p14="http://schemas.microsoft.com/office/powerpoint/2010/main" val="311872262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FB7A29A-47D6-2144-8CC9-A1846F4CEBDD}"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E630345-6E6D-F34A-B24F-312DF5F780EE}" type="slidenum">
              <a:rPr lang="he-IL"/>
              <a:pPr>
                <a:defRPr/>
              </a:pPr>
              <a:t>‹#›</a:t>
            </a:fld>
            <a:endParaRPr lang="en-US"/>
          </a:p>
        </p:txBody>
      </p:sp>
    </p:spTree>
    <p:extLst>
      <p:ext uri="{BB962C8B-B14F-4D97-AF65-F5344CB8AC3E}">
        <p14:creationId xmlns:p14="http://schemas.microsoft.com/office/powerpoint/2010/main" val="363408967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C55438E-69E6-B44D-80F0-8141788652B8}"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83D1AD9-D531-F843-A793-DCF49B124DF9}" type="slidenum">
              <a:rPr lang="he-IL"/>
              <a:pPr>
                <a:defRPr/>
              </a:pPr>
              <a:t>‹#›</a:t>
            </a:fld>
            <a:endParaRPr lang="en-US"/>
          </a:p>
        </p:txBody>
      </p:sp>
    </p:spTree>
    <p:extLst>
      <p:ext uri="{BB962C8B-B14F-4D97-AF65-F5344CB8AC3E}">
        <p14:creationId xmlns:p14="http://schemas.microsoft.com/office/powerpoint/2010/main" val="242209534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E3E9E8C-CB7B-414F-BA77-0622DEBF2D83}"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259968D-113D-BB4F-814F-D9E717301BB9}" type="slidenum">
              <a:rPr lang="he-IL"/>
              <a:pPr>
                <a:defRPr/>
              </a:pPr>
              <a:t>‹#›</a:t>
            </a:fld>
            <a:endParaRPr lang="en-US"/>
          </a:p>
        </p:txBody>
      </p:sp>
    </p:spTree>
    <p:extLst>
      <p:ext uri="{BB962C8B-B14F-4D97-AF65-F5344CB8AC3E}">
        <p14:creationId xmlns:p14="http://schemas.microsoft.com/office/powerpoint/2010/main" val="289941837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838DD65-465D-0A42-A2EB-A1FE636B1C2F}" type="slidenum">
              <a:rPr lang="he-IL"/>
              <a:pPr>
                <a:defRPr/>
              </a:pPr>
              <a:t>‹#›</a:t>
            </a:fld>
            <a:endParaRPr lang="en-US"/>
          </a:p>
        </p:txBody>
      </p:sp>
    </p:spTree>
    <p:extLst>
      <p:ext uri="{BB962C8B-B14F-4D97-AF65-F5344CB8AC3E}">
        <p14:creationId xmlns:p14="http://schemas.microsoft.com/office/powerpoint/2010/main" val="500571489"/>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20F1FF1-01A1-5146-9C8C-C6BBA13E57DB}" type="slidenum">
              <a:rPr lang="he-IL"/>
              <a:pPr>
                <a:defRPr/>
              </a:pPr>
              <a:t>‹#›</a:t>
            </a:fld>
            <a:endParaRPr lang="en-US"/>
          </a:p>
        </p:txBody>
      </p:sp>
    </p:spTree>
    <p:extLst>
      <p:ext uri="{BB962C8B-B14F-4D97-AF65-F5344CB8AC3E}">
        <p14:creationId xmlns:p14="http://schemas.microsoft.com/office/powerpoint/2010/main" val="3890715652"/>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E836945-F285-3648-9868-847E01EF7DB7}" type="slidenum">
              <a:rPr lang="he-IL"/>
              <a:pPr>
                <a:defRPr/>
              </a:pPr>
              <a:t>‹#›</a:t>
            </a:fld>
            <a:endParaRPr lang="en-US"/>
          </a:p>
        </p:txBody>
      </p:sp>
    </p:spTree>
    <p:extLst>
      <p:ext uri="{BB962C8B-B14F-4D97-AF65-F5344CB8AC3E}">
        <p14:creationId xmlns:p14="http://schemas.microsoft.com/office/powerpoint/2010/main" val="1743788749"/>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1CB47A2-8190-FC46-886F-B20C811B5CBA}" type="slidenum">
              <a:rPr lang="he-IL"/>
              <a:pPr>
                <a:defRPr/>
              </a:pPr>
              <a:t>‹#›</a:t>
            </a:fld>
            <a:endParaRPr lang="en-US"/>
          </a:p>
        </p:txBody>
      </p:sp>
    </p:spTree>
    <p:extLst>
      <p:ext uri="{BB962C8B-B14F-4D97-AF65-F5344CB8AC3E}">
        <p14:creationId xmlns:p14="http://schemas.microsoft.com/office/powerpoint/2010/main" val="402259900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9F62499-AAFE-AB4E-83F1-2854FB988E15}" type="slidenum">
              <a:rPr lang="he-IL"/>
              <a:pPr>
                <a:defRPr/>
              </a:pPr>
              <a:t>‹#›</a:t>
            </a:fld>
            <a:endParaRPr lang="en-US"/>
          </a:p>
        </p:txBody>
      </p:sp>
    </p:spTree>
    <p:extLst>
      <p:ext uri="{BB962C8B-B14F-4D97-AF65-F5344CB8AC3E}">
        <p14:creationId xmlns:p14="http://schemas.microsoft.com/office/powerpoint/2010/main" val="220636901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A234F4D-46FD-384D-9832-9BE8871F64FD}" type="slidenum">
              <a:rPr lang="he-IL"/>
              <a:pPr>
                <a:defRPr/>
              </a:pPr>
              <a:t>‹#›</a:t>
            </a:fld>
            <a:endParaRPr lang="en-US"/>
          </a:p>
        </p:txBody>
      </p:sp>
    </p:spTree>
    <p:extLst>
      <p:ext uri="{BB962C8B-B14F-4D97-AF65-F5344CB8AC3E}">
        <p14:creationId xmlns:p14="http://schemas.microsoft.com/office/powerpoint/2010/main" val="345170604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3806849-3721-8A4C-B72E-15DE129C5E34}" type="slidenum">
              <a:rPr lang="he-IL"/>
              <a:pPr>
                <a:defRPr/>
              </a:pPr>
              <a:t>‹#›</a:t>
            </a:fld>
            <a:endParaRPr lang="en-US"/>
          </a:p>
        </p:txBody>
      </p:sp>
    </p:spTree>
    <p:extLst>
      <p:ext uri="{BB962C8B-B14F-4D97-AF65-F5344CB8AC3E}">
        <p14:creationId xmlns:p14="http://schemas.microsoft.com/office/powerpoint/2010/main" val="1595636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7CF322D-9E54-324E-8D46-ADFE23C168A8}" type="slidenum">
              <a:rPr lang="he-IL"/>
              <a:pPr>
                <a:defRPr/>
              </a:pPr>
              <a:t>‹#›</a:t>
            </a:fld>
            <a:endParaRPr lang="en-US"/>
          </a:p>
        </p:txBody>
      </p:sp>
    </p:spTree>
    <p:extLst>
      <p:ext uri="{BB962C8B-B14F-4D97-AF65-F5344CB8AC3E}">
        <p14:creationId xmlns:p14="http://schemas.microsoft.com/office/powerpoint/2010/main" val="417270760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001EE50-7883-E24B-9E96-116B76523FC0}" type="slidenum">
              <a:rPr lang="he-IL"/>
              <a:pPr>
                <a:defRPr/>
              </a:pPr>
              <a:t>‹#›</a:t>
            </a:fld>
            <a:endParaRPr lang="en-US"/>
          </a:p>
        </p:txBody>
      </p:sp>
    </p:spTree>
    <p:extLst>
      <p:ext uri="{BB962C8B-B14F-4D97-AF65-F5344CB8AC3E}">
        <p14:creationId xmlns:p14="http://schemas.microsoft.com/office/powerpoint/2010/main" val="225173455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64D9C2B-A731-644E-A872-F50AEEC3B218}" type="slidenum">
              <a:rPr lang="he-IL"/>
              <a:pPr>
                <a:defRPr/>
              </a:pPr>
              <a:t>‹#›</a:t>
            </a:fld>
            <a:endParaRPr lang="en-US"/>
          </a:p>
        </p:txBody>
      </p:sp>
    </p:spTree>
    <p:extLst>
      <p:ext uri="{BB962C8B-B14F-4D97-AF65-F5344CB8AC3E}">
        <p14:creationId xmlns:p14="http://schemas.microsoft.com/office/powerpoint/2010/main" val="74601552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5AB0449-3A4B-D643-9663-641FEA845C90}" type="slidenum">
              <a:rPr lang="he-IL"/>
              <a:pPr>
                <a:defRPr/>
              </a:pPr>
              <a:t>‹#›</a:t>
            </a:fld>
            <a:endParaRPr lang="en-US"/>
          </a:p>
        </p:txBody>
      </p:sp>
    </p:spTree>
    <p:extLst>
      <p:ext uri="{BB962C8B-B14F-4D97-AF65-F5344CB8AC3E}">
        <p14:creationId xmlns:p14="http://schemas.microsoft.com/office/powerpoint/2010/main" val="1748657792"/>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6F15ECB-9DE0-4643-A91D-52802A31631C}" type="slidenum">
              <a:rPr lang="he-IL"/>
              <a:pPr>
                <a:defRPr/>
              </a:pPr>
              <a:t>‹#›</a:t>
            </a:fld>
            <a:endParaRPr lang="en-US"/>
          </a:p>
        </p:txBody>
      </p:sp>
    </p:spTree>
    <p:extLst>
      <p:ext uri="{BB962C8B-B14F-4D97-AF65-F5344CB8AC3E}">
        <p14:creationId xmlns:p14="http://schemas.microsoft.com/office/powerpoint/2010/main" val="54068706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B91CD06-1AED-1342-B883-37040B1B57EF}" type="slidenum">
              <a:rPr lang="he-IL"/>
              <a:pPr>
                <a:defRPr/>
              </a:pPr>
              <a:t>‹#›</a:t>
            </a:fld>
            <a:endParaRPr lang="en-US"/>
          </a:p>
        </p:txBody>
      </p:sp>
    </p:spTree>
    <p:extLst>
      <p:ext uri="{BB962C8B-B14F-4D97-AF65-F5344CB8AC3E}">
        <p14:creationId xmlns:p14="http://schemas.microsoft.com/office/powerpoint/2010/main" val="65195333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CFECCA2-F30C-A94F-BA8E-E9A677DC6464}" type="slidenum">
              <a:rPr lang="he-IL"/>
              <a:pPr>
                <a:defRPr/>
              </a:pPr>
              <a:t>‹#›</a:t>
            </a:fld>
            <a:endParaRPr lang="en-US"/>
          </a:p>
        </p:txBody>
      </p:sp>
    </p:spTree>
    <p:extLst>
      <p:ext uri="{BB962C8B-B14F-4D97-AF65-F5344CB8AC3E}">
        <p14:creationId xmlns:p14="http://schemas.microsoft.com/office/powerpoint/2010/main" val="85738052"/>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F0CC379-0835-B244-BBDB-20A6D6BF6FCB}" type="slidenum">
              <a:rPr lang="he-IL"/>
              <a:pPr>
                <a:defRPr/>
              </a:pPr>
              <a:t>‹#›</a:t>
            </a:fld>
            <a:endParaRPr lang="en-US"/>
          </a:p>
        </p:txBody>
      </p:sp>
    </p:spTree>
    <p:extLst>
      <p:ext uri="{BB962C8B-B14F-4D97-AF65-F5344CB8AC3E}">
        <p14:creationId xmlns:p14="http://schemas.microsoft.com/office/powerpoint/2010/main" val="216797535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928901F-FE9E-894E-9A7B-18A5A4053E67}" type="slidenum">
              <a:rPr lang="he-IL"/>
              <a:pPr>
                <a:defRPr/>
              </a:pPr>
              <a:t>‹#›</a:t>
            </a:fld>
            <a:endParaRPr lang="en-US"/>
          </a:p>
        </p:txBody>
      </p:sp>
    </p:spTree>
    <p:extLst>
      <p:ext uri="{BB962C8B-B14F-4D97-AF65-F5344CB8AC3E}">
        <p14:creationId xmlns:p14="http://schemas.microsoft.com/office/powerpoint/2010/main" val="1768065411"/>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CDDEA77-449B-DE4A-B31E-073107E8075F}" type="slidenum">
              <a:rPr lang="he-IL"/>
              <a:pPr>
                <a:defRPr/>
              </a:pPr>
              <a:t>‹#›</a:t>
            </a:fld>
            <a:endParaRPr lang="en-US"/>
          </a:p>
        </p:txBody>
      </p:sp>
    </p:spTree>
    <p:extLst>
      <p:ext uri="{BB962C8B-B14F-4D97-AF65-F5344CB8AC3E}">
        <p14:creationId xmlns:p14="http://schemas.microsoft.com/office/powerpoint/2010/main" val="345543286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474DB39B-4024-4940-8834-281D07557954}" type="slidenum">
              <a:rPr/>
              <a:pPr>
                <a:defRPr/>
              </a:pPr>
              <a:t>‹#›</a:t>
            </a:fld>
            <a:endParaRPr/>
          </a:p>
        </p:txBody>
      </p:sp>
    </p:spTree>
    <p:extLst>
      <p:ext uri="{BB962C8B-B14F-4D97-AF65-F5344CB8AC3E}">
        <p14:creationId xmlns:p14="http://schemas.microsoft.com/office/powerpoint/2010/main" val="348096780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BB0FAF1-2CB4-7846-BB1C-B3A78C98D079}" type="slidenum">
              <a:rPr lang="he-IL"/>
              <a:pPr>
                <a:defRPr/>
              </a:pPr>
              <a:t>‹#›</a:t>
            </a:fld>
            <a:endParaRPr lang="en-US"/>
          </a:p>
        </p:txBody>
      </p:sp>
    </p:spTree>
    <p:extLst>
      <p:ext uri="{BB962C8B-B14F-4D97-AF65-F5344CB8AC3E}">
        <p14:creationId xmlns:p14="http://schemas.microsoft.com/office/powerpoint/2010/main" val="309815281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27778C9B-EF87-854A-95E7-6D09BD8EBD64}"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27164136-E686-C144-8463-C4D3FD332C4D}" type="slidenum">
              <a:rPr lang="en-US"/>
              <a:pPr>
                <a:defRPr/>
              </a:pPr>
              <a:t>‹#›</a:t>
            </a:fld>
            <a:endParaRPr lang="en-US"/>
          </a:p>
        </p:txBody>
      </p:sp>
    </p:spTree>
    <p:extLst>
      <p:ext uri="{BB962C8B-B14F-4D97-AF65-F5344CB8AC3E}">
        <p14:creationId xmlns:p14="http://schemas.microsoft.com/office/powerpoint/2010/main" val="3530387139"/>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E4B6612C-2679-094C-98E1-E55AAA7607C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7E1C8CB7-B4EF-4C4A-B775-20211EE40574}" type="slidenum">
              <a:rPr lang="en-US"/>
              <a:pPr>
                <a:defRPr/>
              </a:pPr>
              <a:t>‹#›</a:t>
            </a:fld>
            <a:endParaRPr lang="en-US"/>
          </a:p>
        </p:txBody>
      </p:sp>
    </p:spTree>
    <p:extLst>
      <p:ext uri="{BB962C8B-B14F-4D97-AF65-F5344CB8AC3E}">
        <p14:creationId xmlns:p14="http://schemas.microsoft.com/office/powerpoint/2010/main" val="428264449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7BFDB79-89B1-5D4E-B523-9C6100696904}"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B896D32B-3C19-444F-A0CD-84312D681CEA}" type="slidenum">
              <a:rPr lang="en-US"/>
              <a:pPr>
                <a:defRPr/>
              </a:pPr>
              <a:t>‹#›</a:t>
            </a:fld>
            <a:endParaRPr lang="en-US"/>
          </a:p>
        </p:txBody>
      </p:sp>
    </p:spTree>
    <p:extLst>
      <p:ext uri="{BB962C8B-B14F-4D97-AF65-F5344CB8AC3E}">
        <p14:creationId xmlns:p14="http://schemas.microsoft.com/office/powerpoint/2010/main" val="256912266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07DE6CAB-9C9B-774D-94F0-6401B150657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85AEEDE6-B66A-2E49-B472-7B7CA3937DB1}" type="slidenum">
              <a:rPr lang="en-US"/>
              <a:pPr>
                <a:defRPr/>
              </a:pPr>
              <a:t>‹#›</a:t>
            </a:fld>
            <a:endParaRPr lang="en-US"/>
          </a:p>
        </p:txBody>
      </p:sp>
    </p:spTree>
    <p:extLst>
      <p:ext uri="{BB962C8B-B14F-4D97-AF65-F5344CB8AC3E}">
        <p14:creationId xmlns:p14="http://schemas.microsoft.com/office/powerpoint/2010/main" val="290174941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A8449B51-5557-3C48-81A9-824708E128F7}"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74975D17-6AE1-3D40-BD59-63856FC29990}" type="slidenum">
              <a:rPr lang="en-US"/>
              <a:pPr>
                <a:defRPr/>
              </a:pPr>
              <a:t>‹#›</a:t>
            </a:fld>
            <a:endParaRPr lang="en-US"/>
          </a:p>
        </p:txBody>
      </p:sp>
    </p:spTree>
    <p:extLst>
      <p:ext uri="{BB962C8B-B14F-4D97-AF65-F5344CB8AC3E}">
        <p14:creationId xmlns:p14="http://schemas.microsoft.com/office/powerpoint/2010/main" val="3771018921"/>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C0545658-155E-624B-A5DE-2C5754A55CCF}"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7210B3F3-BD32-DC40-9846-BE20080DAC82}" type="slidenum">
              <a:rPr lang="en-US"/>
              <a:pPr>
                <a:defRPr/>
              </a:pPr>
              <a:t>‹#›</a:t>
            </a:fld>
            <a:endParaRPr lang="en-US"/>
          </a:p>
        </p:txBody>
      </p:sp>
    </p:spTree>
    <p:extLst>
      <p:ext uri="{BB962C8B-B14F-4D97-AF65-F5344CB8AC3E}">
        <p14:creationId xmlns:p14="http://schemas.microsoft.com/office/powerpoint/2010/main" val="152020738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C5D938EA-CA94-EA48-9E49-813C91498188}"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24FE5EF5-F417-374D-8402-279B6587A236}" type="slidenum">
              <a:rPr lang="en-US"/>
              <a:pPr>
                <a:defRPr/>
              </a:pPr>
              <a:t>‹#›</a:t>
            </a:fld>
            <a:endParaRPr lang="en-US"/>
          </a:p>
        </p:txBody>
      </p:sp>
    </p:spTree>
    <p:extLst>
      <p:ext uri="{BB962C8B-B14F-4D97-AF65-F5344CB8AC3E}">
        <p14:creationId xmlns:p14="http://schemas.microsoft.com/office/powerpoint/2010/main" val="291915234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2F223C8-E753-054E-A9D1-A4C054E17E7F}"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DF9F6191-3949-0947-960D-04AA88157646}" type="slidenum">
              <a:rPr lang="en-US"/>
              <a:pPr>
                <a:defRPr/>
              </a:pPr>
              <a:t>‹#›</a:t>
            </a:fld>
            <a:endParaRPr lang="en-US"/>
          </a:p>
        </p:txBody>
      </p:sp>
    </p:spTree>
    <p:extLst>
      <p:ext uri="{BB962C8B-B14F-4D97-AF65-F5344CB8AC3E}">
        <p14:creationId xmlns:p14="http://schemas.microsoft.com/office/powerpoint/2010/main" val="153518153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AA6C5EDF-1D46-0D4A-8F1A-2783AC2C10FC}"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843F71D2-9A3E-FE41-B2EF-C78FFDB7B8BB}" type="slidenum">
              <a:rPr lang="en-US"/>
              <a:pPr>
                <a:defRPr/>
              </a:pPr>
              <a:t>‹#›</a:t>
            </a:fld>
            <a:endParaRPr lang="en-US"/>
          </a:p>
        </p:txBody>
      </p:sp>
    </p:spTree>
    <p:extLst>
      <p:ext uri="{BB962C8B-B14F-4D97-AF65-F5344CB8AC3E}">
        <p14:creationId xmlns:p14="http://schemas.microsoft.com/office/powerpoint/2010/main" val="2250703546"/>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D61706F4-B4C5-9640-BAD6-A45DE4AE3E7D}"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E499149-7136-1740-B6AF-D7FF900CEE78}" type="slidenum">
              <a:rPr lang="en-US"/>
              <a:pPr>
                <a:defRPr/>
              </a:pPr>
              <a:t>‹#›</a:t>
            </a:fld>
            <a:endParaRPr lang="en-US"/>
          </a:p>
        </p:txBody>
      </p:sp>
    </p:spTree>
    <p:extLst>
      <p:ext uri="{BB962C8B-B14F-4D97-AF65-F5344CB8AC3E}">
        <p14:creationId xmlns:p14="http://schemas.microsoft.com/office/powerpoint/2010/main" val="41158829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17DDA71-DC7C-934D-9ADA-0DEE33346ACB}" type="slidenum">
              <a:rPr lang="he-IL"/>
              <a:pPr>
                <a:defRPr/>
              </a:pPr>
              <a:t>‹#›</a:t>
            </a:fld>
            <a:endParaRPr lang="en-US"/>
          </a:p>
        </p:txBody>
      </p:sp>
    </p:spTree>
    <p:extLst>
      <p:ext uri="{BB962C8B-B14F-4D97-AF65-F5344CB8AC3E}">
        <p14:creationId xmlns:p14="http://schemas.microsoft.com/office/powerpoint/2010/main" val="4117399148"/>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B979590-4594-E142-BB9A-1D92EF0BBC2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19AA07A1-CBAD-FC48-952F-7E8A806F806A}" type="slidenum">
              <a:rPr lang="en-US"/>
              <a:pPr>
                <a:defRPr/>
              </a:pPr>
              <a:t>‹#›</a:t>
            </a:fld>
            <a:endParaRPr lang="en-US"/>
          </a:p>
        </p:txBody>
      </p:sp>
    </p:spTree>
    <p:extLst>
      <p:ext uri="{BB962C8B-B14F-4D97-AF65-F5344CB8AC3E}">
        <p14:creationId xmlns:p14="http://schemas.microsoft.com/office/powerpoint/2010/main" val="1346141159"/>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9C50A4A-87BC-8C48-85DF-F85193A44218}"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F618339F-1340-D048-82FA-AF5A82316EF4}" type="slidenum">
              <a:rPr lang="en-US"/>
              <a:pPr>
                <a:defRPr/>
              </a:pPr>
              <a:t>‹#›</a:t>
            </a:fld>
            <a:endParaRPr lang="en-US"/>
          </a:p>
        </p:txBody>
      </p:sp>
    </p:spTree>
    <p:extLst>
      <p:ext uri="{BB962C8B-B14F-4D97-AF65-F5344CB8AC3E}">
        <p14:creationId xmlns:p14="http://schemas.microsoft.com/office/powerpoint/2010/main" val="218641558"/>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644D5CA5-1F42-814E-9A2C-DB077B602F9E}"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38F5064F-4BE2-E54B-AB3D-6F1FDEB2CAA0}" type="slidenum">
              <a:rPr lang="en-US"/>
              <a:pPr>
                <a:defRPr/>
              </a:pPr>
              <a:t>‹#›</a:t>
            </a:fld>
            <a:endParaRPr lang="en-US"/>
          </a:p>
        </p:txBody>
      </p:sp>
    </p:spTree>
    <p:extLst>
      <p:ext uri="{BB962C8B-B14F-4D97-AF65-F5344CB8AC3E}">
        <p14:creationId xmlns:p14="http://schemas.microsoft.com/office/powerpoint/2010/main" val="67853237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208BBD54-003F-5841-A2A7-9B7843E4A462}"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E4307FE3-8202-0946-8394-6EB2F3261730}" type="slidenum">
              <a:rPr lang="en-US"/>
              <a:pPr>
                <a:defRPr/>
              </a:pPr>
              <a:t>‹#›</a:t>
            </a:fld>
            <a:endParaRPr lang="en-US"/>
          </a:p>
        </p:txBody>
      </p:sp>
    </p:spTree>
    <p:extLst>
      <p:ext uri="{BB962C8B-B14F-4D97-AF65-F5344CB8AC3E}">
        <p14:creationId xmlns:p14="http://schemas.microsoft.com/office/powerpoint/2010/main" val="29622808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0350CF71-04FE-4443-9DDC-D95C9A98EC92}"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36CE1682-576E-E741-9EDA-F5B7935F37BB}" type="slidenum">
              <a:rPr lang="zh-CN" altLang="en-US"/>
              <a:pPr>
                <a:defRPr/>
              </a:pPr>
              <a:t>‹#›</a:t>
            </a:fld>
            <a:endParaRPr lang="en-US" altLang="zh-CN"/>
          </a:p>
        </p:txBody>
      </p:sp>
    </p:spTree>
    <p:extLst>
      <p:ext uri="{BB962C8B-B14F-4D97-AF65-F5344CB8AC3E}">
        <p14:creationId xmlns:p14="http://schemas.microsoft.com/office/powerpoint/2010/main" val="493521877"/>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E5C90D00-533D-F347-B464-AE3D4E70A739}"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8B84F9C9-53FD-8E42-9A1C-DF0408505705}" type="slidenum">
              <a:rPr lang="en-US"/>
              <a:pPr>
                <a:defRPr/>
              </a:pPr>
              <a:t>‹#›</a:t>
            </a:fld>
            <a:endParaRPr lang="en-US"/>
          </a:p>
        </p:txBody>
      </p:sp>
    </p:spTree>
    <p:extLst>
      <p:ext uri="{BB962C8B-B14F-4D97-AF65-F5344CB8AC3E}">
        <p14:creationId xmlns:p14="http://schemas.microsoft.com/office/powerpoint/2010/main" val="3713532434"/>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32671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1BE4304-1970-C145-8186-7A9C16324BE0}"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86D94B9-9C97-2348-9AF8-B2DDAD45C7CE}" type="slidenum">
              <a:rPr lang="he-IL"/>
              <a:pPr>
                <a:defRPr/>
              </a:pPr>
              <a:t>‹#›</a:t>
            </a:fld>
            <a:endParaRPr lang="en-US"/>
          </a:p>
        </p:txBody>
      </p:sp>
    </p:spTree>
    <p:extLst>
      <p:ext uri="{BB962C8B-B14F-4D97-AF65-F5344CB8AC3E}">
        <p14:creationId xmlns:p14="http://schemas.microsoft.com/office/powerpoint/2010/main" val="74326615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5A972DB-68A4-CB43-B5FE-408E311EABC3}"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FF3DE9D-0E91-1841-83A7-5C14766DD360}" type="slidenum">
              <a:rPr lang="he-IL"/>
              <a:pPr>
                <a:defRPr/>
              </a:pPr>
              <a:t>‹#›</a:t>
            </a:fld>
            <a:endParaRPr lang="en-US"/>
          </a:p>
        </p:txBody>
      </p:sp>
    </p:spTree>
    <p:extLst>
      <p:ext uri="{BB962C8B-B14F-4D97-AF65-F5344CB8AC3E}">
        <p14:creationId xmlns:p14="http://schemas.microsoft.com/office/powerpoint/2010/main" val="2532675853"/>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28C2C99-737D-4046-842E-A040E930B681}"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5FF7A7C-1B58-EA41-A7CD-95DF033DD997}" type="slidenum">
              <a:rPr lang="he-IL"/>
              <a:pPr>
                <a:defRPr/>
              </a:pPr>
              <a:t>‹#›</a:t>
            </a:fld>
            <a:endParaRPr lang="en-US"/>
          </a:p>
        </p:txBody>
      </p:sp>
    </p:spTree>
    <p:extLst>
      <p:ext uri="{BB962C8B-B14F-4D97-AF65-F5344CB8AC3E}">
        <p14:creationId xmlns:p14="http://schemas.microsoft.com/office/powerpoint/2010/main" val="1803015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49D570C-D79A-9847-B841-D38E7BAF704C}" type="slidenum">
              <a:rPr lang="he-IL"/>
              <a:pPr>
                <a:defRPr/>
              </a:pPr>
              <a:t>‹#›</a:t>
            </a:fld>
            <a:endParaRPr lang="en-US"/>
          </a:p>
        </p:txBody>
      </p:sp>
    </p:spTree>
    <p:extLst>
      <p:ext uri="{BB962C8B-B14F-4D97-AF65-F5344CB8AC3E}">
        <p14:creationId xmlns:p14="http://schemas.microsoft.com/office/powerpoint/2010/main" val="567260166"/>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14BD7E9-DB64-E944-9873-CAEAC23205E0}"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3625C33-2205-884F-BAA6-C6BC07851773}" type="slidenum">
              <a:rPr lang="he-IL"/>
              <a:pPr>
                <a:defRPr/>
              </a:pPr>
              <a:t>‹#›</a:t>
            </a:fld>
            <a:endParaRPr lang="en-US"/>
          </a:p>
        </p:txBody>
      </p:sp>
    </p:spTree>
    <p:extLst>
      <p:ext uri="{BB962C8B-B14F-4D97-AF65-F5344CB8AC3E}">
        <p14:creationId xmlns:p14="http://schemas.microsoft.com/office/powerpoint/2010/main" val="1953520139"/>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41540FF-9D2D-304D-9556-28D0E97348FB}"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F98B65B-96E4-0047-BF45-4EBCB324F244}" type="slidenum">
              <a:rPr lang="he-IL"/>
              <a:pPr>
                <a:defRPr/>
              </a:pPr>
              <a:t>‹#›</a:t>
            </a:fld>
            <a:endParaRPr lang="en-US"/>
          </a:p>
        </p:txBody>
      </p:sp>
    </p:spTree>
    <p:extLst>
      <p:ext uri="{BB962C8B-B14F-4D97-AF65-F5344CB8AC3E}">
        <p14:creationId xmlns:p14="http://schemas.microsoft.com/office/powerpoint/2010/main" val="292033558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6180AD9-CC53-A344-B59B-897FB1283618}"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2432EC7-C007-E446-9DF5-D1C4D5299998}" type="slidenum">
              <a:rPr lang="he-IL"/>
              <a:pPr>
                <a:defRPr/>
              </a:pPr>
              <a:t>‹#›</a:t>
            </a:fld>
            <a:endParaRPr lang="en-US"/>
          </a:p>
        </p:txBody>
      </p:sp>
    </p:spTree>
    <p:extLst>
      <p:ext uri="{BB962C8B-B14F-4D97-AF65-F5344CB8AC3E}">
        <p14:creationId xmlns:p14="http://schemas.microsoft.com/office/powerpoint/2010/main" val="4040971589"/>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6DB965F-0535-D14E-8038-1C8861F9AC24}"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EAECD95-0818-6841-B360-A0F94EC00F8F}" type="slidenum">
              <a:rPr lang="he-IL"/>
              <a:pPr>
                <a:defRPr/>
              </a:pPr>
              <a:t>‹#›</a:t>
            </a:fld>
            <a:endParaRPr lang="en-US"/>
          </a:p>
        </p:txBody>
      </p:sp>
    </p:spTree>
    <p:extLst>
      <p:ext uri="{BB962C8B-B14F-4D97-AF65-F5344CB8AC3E}">
        <p14:creationId xmlns:p14="http://schemas.microsoft.com/office/powerpoint/2010/main" val="8869033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10499A8-A42A-1F46-A320-35FAA3DD6C21}"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7FF007A-43AE-AA47-9553-F3672330C5E6}" type="slidenum">
              <a:rPr lang="he-IL"/>
              <a:pPr>
                <a:defRPr/>
              </a:pPr>
              <a:t>‹#›</a:t>
            </a:fld>
            <a:endParaRPr lang="en-US"/>
          </a:p>
        </p:txBody>
      </p:sp>
    </p:spTree>
    <p:extLst>
      <p:ext uri="{BB962C8B-B14F-4D97-AF65-F5344CB8AC3E}">
        <p14:creationId xmlns:p14="http://schemas.microsoft.com/office/powerpoint/2010/main" val="53016395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C576D46-4DAF-5546-BADC-9247EDD55121}"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68433BB-1FD3-BB41-8AA4-354F9C4833DF}" type="slidenum">
              <a:rPr lang="he-IL"/>
              <a:pPr>
                <a:defRPr/>
              </a:pPr>
              <a:t>‹#›</a:t>
            </a:fld>
            <a:endParaRPr lang="en-US"/>
          </a:p>
        </p:txBody>
      </p:sp>
    </p:spTree>
    <p:extLst>
      <p:ext uri="{BB962C8B-B14F-4D97-AF65-F5344CB8AC3E}">
        <p14:creationId xmlns:p14="http://schemas.microsoft.com/office/powerpoint/2010/main" val="62409134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06CE974-F021-8646-A955-BA7F495E0C89}"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8F599A9-CD44-534B-8427-08FE5379F161}" type="slidenum">
              <a:rPr lang="he-IL"/>
              <a:pPr>
                <a:defRPr/>
              </a:pPr>
              <a:t>‹#›</a:t>
            </a:fld>
            <a:endParaRPr lang="en-US"/>
          </a:p>
        </p:txBody>
      </p:sp>
    </p:spTree>
    <p:extLst>
      <p:ext uri="{BB962C8B-B14F-4D97-AF65-F5344CB8AC3E}">
        <p14:creationId xmlns:p14="http://schemas.microsoft.com/office/powerpoint/2010/main" val="1952343743"/>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1AEB1C8-4C4A-7F41-8DA8-48A7790F5383}"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B20E3A2-8FF6-E444-A2A3-5E528B367A56}" type="slidenum">
              <a:rPr lang="he-IL"/>
              <a:pPr>
                <a:defRPr/>
              </a:pPr>
              <a:t>‹#›</a:t>
            </a:fld>
            <a:endParaRPr lang="en-US"/>
          </a:p>
        </p:txBody>
      </p:sp>
    </p:spTree>
    <p:extLst>
      <p:ext uri="{BB962C8B-B14F-4D97-AF65-F5344CB8AC3E}">
        <p14:creationId xmlns:p14="http://schemas.microsoft.com/office/powerpoint/2010/main" val="130144906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8880D95-9244-534B-A316-F413F0C5C537}"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2CD3E43-51B9-0C4A-97D0-F89E45CCCA57}" type="slidenum">
              <a:rPr lang="he-IL"/>
              <a:pPr>
                <a:defRPr/>
              </a:pPr>
              <a:t>‹#›</a:t>
            </a:fld>
            <a:endParaRPr lang="en-US"/>
          </a:p>
        </p:txBody>
      </p:sp>
    </p:spTree>
    <p:extLst>
      <p:ext uri="{BB962C8B-B14F-4D97-AF65-F5344CB8AC3E}">
        <p14:creationId xmlns:p14="http://schemas.microsoft.com/office/powerpoint/2010/main" val="40508743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2D63F2E-0676-EB4F-92F3-D367BFE7EA25}"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1019D94-2F69-8044-B8BA-EA8AA60778D0}" type="slidenum">
              <a:rPr lang="he-IL"/>
              <a:pPr>
                <a:defRPr/>
              </a:pPr>
              <a:t>‹#›</a:t>
            </a:fld>
            <a:endParaRPr lang="en-US"/>
          </a:p>
        </p:txBody>
      </p:sp>
    </p:spTree>
    <p:extLst>
      <p:ext uri="{BB962C8B-B14F-4D97-AF65-F5344CB8AC3E}">
        <p14:creationId xmlns:p14="http://schemas.microsoft.com/office/powerpoint/2010/main" val="229636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B444898-0E7B-604A-AB3E-654741CD7760}" type="slidenum">
              <a:rPr lang="he-IL"/>
              <a:pPr>
                <a:defRPr/>
              </a:pPr>
              <a:t>‹#›</a:t>
            </a:fld>
            <a:endParaRPr lang="en-US"/>
          </a:p>
        </p:txBody>
      </p:sp>
    </p:spTree>
    <p:extLst>
      <p:ext uri="{BB962C8B-B14F-4D97-AF65-F5344CB8AC3E}">
        <p14:creationId xmlns:p14="http://schemas.microsoft.com/office/powerpoint/2010/main" val="302153293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84174AC-F345-A345-B101-373B5BD381DD}"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3B46953-6401-7645-9708-A2962D1B28BE}" type="slidenum">
              <a:rPr lang="he-IL"/>
              <a:pPr>
                <a:defRPr/>
              </a:pPr>
              <a:t>‹#›</a:t>
            </a:fld>
            <a:endParaRPr lang="en-US"/>
          </a:p>
        </p:txBody>
      </p:sp>
    </p:spTree>
    <p:extLst>
      <p:ext uri="{BB962C8B-B14F-4D97-AF65-F5344CB8AC3E}">
        <p14:creationId xmlns:p14="http://schemas.microsoft.com/office/powerpoint/2010/main" val="266770160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867FD01-422D-D644-9AA9-B0299FF0EF45}"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C9EFAF4-790C-D949-8EB4-1D5837E80C93}" type="slidenum">
              <a:rPr lang="he-IL"/>
              <a:pPr>
                <a:defRPr/>
              </a:pPr>
              <a:t>‹#›</a:t>
            </a:fld>
            <a:endParaRPr lang="en-US"/>
          </a:p>
        </p:txBody>
      </p:sp>
    </p:spTree>
    <p:extLst>
      <p:ext uri="{BB962C8B-B14F-4D97-AF65-F5344CB8AC3E}">
        <p14:creationId xmlns:p14="http://schemas.microsoft.com/office/powerpoint/2010/main" val="110907286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023EC08-0800-7E41-8ABA-B33820CB3BF5}" type="slidenum">
              <a:rPr lang="he-IL"/>
              <a:pPr>
                <a:defRPr/>
              </a:pPr>
              <a:t>‹#›</a:t>
            </a:fld>
            <a:endParaRPr lang="en-US"/>
          </a:p>
        </p:txBody>
      </p:sp>
    </p:spTree>
    <p:extLst>
      <p:ext uri="{BB962C8B-B14F-4D97-AF65-F5344CB8AC3E}">
        <p14:creationId xmlns:p14="http://schemas.microsoft.com/office/powerpoint/2010/main" val="2393859566"/>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9CE358F-2E12-C448-B4AF-E4662558AB5D}" type="slidenum">
              <a:rPr lang="he-IL"/>
              <a:pPr>
                <a:defRPr/>
              </a:pPr>
              <a:t>‹#›</a:t>
            </a:fld>
            <a:endParaRPr lang="en-US"/>
          </a:p>
        </p:txBody>
      </p:sp>
    </p:spTree>
    <p:extLst>
      <p:ext uri="{BB962C8B-B14F-4D97-AF65-F5344CB8AC3E}">
        <p14:creationId xmlns:p14="http://schemas.microsoft.com/office/powerpoint/2010/main" val="4233731656"/>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36D0EEF-E019-414D-B026-B019C9BA87A5}" type="slidenum">
              <a:rPr lang="he-IL"/>
              <a:pPr>
                <a:defRPr/>
              </a:pPr>
              <a:t>‹#›</a:t>
            </a:fld>
            <a:endParaRPr lang="en-US"/>
          </a:p>
        </p:txBody>
      </p:sp>
    </p:spTree>
    <p:extLst>
      <p:ext uri="{BB962C8B-B14F-4D97-AF65-F5344CB8AC3E}">
        <p14:creationId xmlns:p14="http://schemas.microsoft.com/office/powerpoint/2010/main" val="14790047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60AB8D8-8F8D-9A40-AED7-C5D7686491AE}" type="slidenum">
              <a:rPr lang="he-IL"/>
              <a:pPr>
                <a:defRPr/>
              </a:pPr>
              <a:t>‹#›</a:t>
            </a:fld>
            <a:endParaRPr lang="en-US"/>
          </a:p>
        </p:txBody>
      </p:sp>
    </p:spTree>
    <p:extLst>
      <p:ext uri="{BB962C8B-B14F-4D97-AF65-F5344CB8AC3E}">
        <p14:creationId xmlns:p14="http://schemas.microsoft.com/office/powerpoint/2010/main" val="3460823208"/>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6627C26-CF83-1B42-AFD4-38C161FE4ECD}" type="slidenum">
              <a:rPr lang="he-IL"/>
              <a:pPr>
                <a:defRPr/>
              </a:pPr>
              <a:t>‹#›</a:t>
            </a:fld>
            <a:endParaRPr lang="en-US"/>
          </a:p>
        </p:txBody>
      </p:sp>
    </p:spTree>
    <p:extLst>
      <p:ext uri="{BB962C8B-B14F-4D97-AF65-F5344CB8AC3E}">
        <p14:creationId xmlns:p14="http://schemas.microsoft.com/office/powerpoint/2010/main" val="115305365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2574D80-9976-1546-B413-F243C0558849}" type="slidenum">
              <a:rPr lang="he-IL"/>
              <a:pPr>
                <a:defRPr/>
              </a:pPr>
              <a:t>‹#›</a:t>
            </a:fld>
            <a:endParaRPr lang="en-US"/>
          </a:p>
        </p:txBody>
      </p:sp>
    </p:spTree>
    <p:extLst>
      <p:ext uri="{BB962C8B-B14F-4D97-AF65-F5344CB8AC3E}">
        <p14:creationId xmlns:p14="http://schemas.microsoft.com/office/powerpoint/2010/main" val="70456371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50F1F51-5BF0-DD44-B0FC-1DE74A414DBF}" type="slidenum">
              <a:rPr lang="he-IL"/>
              <a:pPr>
                <a:defRPr/>
              </a:pPr>
              <a:t>‹#›</a:t>
            </a:fld>
            <a:endParaRPr lang="en-US"/>
          </a:p>
        </p:txBody>
      </p:sp>
    </p:spTree>
    <p:extLst>
      <p:ext uri="{BB962C8B-B14F-4D97-AF65-F5344CB8AC3E}">
        <p14:creationId xmlns:p14="http://schemas.microsoft.com/office/powerpoint/2010/main" val="91950758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47D8DA1-160F-E149-BD17-E3FAF21DC712}" type="slidenum">
              <a:rPr lang="he-IL"/>
              <a:pPr>
                <a:defRPr/>
              </a:pPr>
              <a:t>‹#›</a:t>
            </a:fld>
            <a:endParaRPr lang="en-US"/>
          </a:p>
        </p:txBody>
      </p:sp>
    </p:spTree>
    <p:extLst>
      <p:ext uri="{BB962C8B-B14F-4D97-AF65-F5344CB8AC3E}">
        <p14:creationId xmlns:p14="http://schemas.microsoft.com/office/powerpoint/2010/main" val="23312281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08E00F74-4171-C841-8676-8B465FFFFAF9}" type="slidenum">
              <a:rPr/>
              <a:pPr>
                <a:defRPr/>
              </a:pPr>
              <a:t>‹#›</a:t>
            </a:fld>
            <a:endParaRPr/>
          </a:p>
        </p:txBody>
      </p:sp>
    </p:spTree>
    <p:extLst>
      <p:ext uri="{BB962C8B-B14F-4D97-AF65-F5344CB8AC3E}">
        <p14:creationId xmlns:p14="http://schemas.microsoft.com/office/powerpoint/2010/main" val="278456362"/>
      </p:ext>
    </p:extLst>
  </p:cSld>
  <p:clrMapOvr>
    <a:masterClrMapping/>
  </p:clrMapOvr>
  <p:transition spd="med"/>
</p:sldLayout>
</file>

<file path=ppt/slideLayouts/slideLayout4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6DC676C-C0DF-FD41-A2EB-8D97B3684236}" type="slidenum">
              <a:rPr lang="he-IL"/>
              <a:pPr>
                <a:defRPr/>
              </a:pPr>
              <a:t>‹#›</a:t>
            </a:fld>
            <a:endParaRPr lang="en-US"/>
          </a:p>
        </p:txBody>
      </p:sp>
    </p:spTree>
    <p:extLst>
      <p:ext uri="{BB962C8B-B14F-4D97-AF65-F5344CB8AC3E}">
        <p14:creationId xmlns:p14="http://schemas.microsoft.com/office/powerpoint/2010/main" val="2174626842"/>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E1FE722-D6A3-7844-A764-9419E1902E72}" type="slidenum">
              <a:rPr lang="he-IL"/>
              <a:pPr>
                <a:defRPr/>
              </a:pPr>
              <a:t>‹#›</a:t>
            </a:fld>
            <a:endParaRPr lang="en-US"/>
          </a:p>
        </p:txBody>
      </p:sp>
    </p:spTree>
    <p:extLst>
      <p:ext uri="{BB962C8B-B14F-4D97-AF65-F5344CB8AC3E}">
        <p14:creationId xmlns:p14="http://schemas.microsoft.com/office/powerpoint/2010/main" val="15003490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0DB76EB-F18D-3949-AB60-B0ED6040FC2A}" type="slidenum">
              <a:rPr lang="he-IL"/>
              <a:pPr>
                <a:defRPr/>
              </a:pPr>
              <a:t>‹#›</a:t>
            </a:fld>
            <a:endParaRPr lang="en-US"/>
          </a:p>
        </p:txBody>
      </p:sp>
    </p:spTree>
    <p:extLst>
      <p:ext uri="{BB962C8B-B14F-4D97-AF65-F5344CB8AC3E}">
        <p14:creationId xmlns:p14="http://schemas.microsoft.com/office/powerpoint/2010/main" val="242525550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77BF7FE-9D93-DF43-9847-6DD5368F5011}" type="slidenum">
              <a:rPr lang="he-IL"/>
              <a:pPr>
                <a:defRPr/>
              </a:pPr>
              <a:t>‹#›</a:t>
            </a:fld>
            <a:endParaRPr lang="en-US"/>
          </a:p>
        </p:txBody>
      </p:sp>
    </p:spTree>
    <p:extLst>
      <p:ext uri="{BB962C8B-B14F-4D97-AF65-F5344CB8AC3E}">
        <p14:creationId xmlns:p14="http://schemas.microsoft.com/office/powerpoint/2010/main" val="3337113667"/>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AC8F583-6C63-4A43-9CB0-434615440DA8}" type="slidenum">
              <a:rPr lang="he-IL"/>
              <a:pPr>
                <a:defRPr/>
              </a:pPr>
              <a:t>‹#›</a:t>
            </a:fld>
            <a:endParaRPr lang="en-US"/>
          </a:p>
        </p:txBody>
      </p:sp>
    </p:spTree>
    <p:extLst>
      <p:ext uri="{BB962C8B-B14F-4D97-AF65-F5344CB8AC3E}">
        <p14:creationId xmlns:p14="http://schemas.microsoft.com/office/powerpoint/2010/main" val="3311845713"/>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C60C595-9E7F-4740-B5A2-670C552E2ACD}" type="slidenum">
              <a:rPr lang="he-IL"/>
              <a:pPr>
                <a:defRPr/>
              </a:pPr>
              <a:t>‹#›</a:t>
            </a:fld>
            <a:endParaRPr lang="en-US"/>
          </a:p>
        </p:txBody>
      </p:sp>
    </p:spTree>
    <p:extLst>
      <p:ext uri="{BB962C8B-B14F-4D97-AF65-F5344CB8AC3E}">
        <p14:creationId xmlns:p14="http://schemas.microsoft.com/office/powerpoint/2010/main" val="37331955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1CA9B9A-EEF6-3F40-861F-4CE7DBE14B94}" type="slidenum">
              <a:rPr lang="he-IL"/>
              <a:pPr>
                <a:defRPr/>
              </a:pPr>
              <a:t>‹#›</a:t>
            </a:fld>
            <a:endParaRPr lang="en-US"/>
          </a:p>
        </p:txBody>
      </p:sp>
    </p:spTree>
    <p:extLst>
      <p:ext uri="{BB962C8B-B14F-4D97-AF65-F5344CB8AC3E}">
        <p14:creationId xmlns:p14="http://schemas.microsoft.com/office/powerpoint/2010/main" val="40450430"/>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4F66A03-66DD-B84B-BEA6-6B521A86547E}" type="slidenum">
              <a:rPr lang="he-IL"/>
              <a:pPr>
                <a:defRPr/>
              </a:pPr>
              <a:t>‹#›</a:t>
            </a:fld>
            <a:endParaRPr lang="en-US"/>
          </a:p>
        </p:txBody>
      </p:sp>
    </p:spTree>
    <p:extLst>
      <p:ext uri="{BB962C8B-B14F-4D97-AF65-F5344CB8AC3E}">
        <p14:creationId xmlns:p14="http://schemas.microsoft.com/office/powerpoint/2010/main" val="3723963877"/>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2530E48E-6B09-7043-959D-4FFF210924CA}" type="slidenum">
              <a:rPr/>
              <a:pPr>
                <a:defRPr/>
              </a:pPr>
              <a:t>‹#›</a:t>
            </a:fld>
            <a:endParaRPr/>
          </a:p>
        </p:txBody>
      </p:sp>
    </p:spTree>
    <p:extLst>
      <p:ext uri="{BB962C8B-B14F-4D97-AF65-F5344CB8AC3E}">
        <p14:creationId xmlns:p14="http://schemas.microsoft.com/office/powerpoint/2010/main" val="2632998725"/>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D8FC0B9E-4BDB-7E4A-9C4E-7EB79C600B73}"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02D5C1EB-FA7E-9245-9453-59E0E354D99E}" type="slidenum">
              <a:rPr lang="en-US"/>
              <a:pPr>
                <a:defRPr/>
              </a:pPr>
              <a:t>‹#›</a:t>
            </a:fld>
            <a:endParaRPr lang="en-US"/>
          </a:p>
        </p:txBody>
      </p:sp>
    </p:spTree>
    <p:extLst>
      <p:ext uri="{BB962C8B-B14F-4D97-AF65-F5344CB8AC3E}">
        <p14:creationId xmlns:p14="http://schemas.microsoft.com/office/powerpoint/2010/main" val="27417485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21195CFD-1C73-8B4B-8E6C-A38530A31402}"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D6DE7EEF-B90A-E543-B6D1-EA72CC64A0BB}" type="slidenum">
              <a:rPr lang="en-US"/>
              <a:pPr>
                <a:defRPr/>
              </a:pPr>
              <a:t>‹#›</a:t>
            </a:fld>
            <a:endParaRPr lang="en-US"/>
          </a:p>
        </p:txBody>
      </p:sp>
    </p:spTree>
    <p:extLst>
      <p:ext uri="{BB962C8B-B14F-4D97-AF65-F5344CB8AC3E}">
        <p14:creationId xmlns:p14="http://schemas.microsoft.com/office/powerpoint/2010/main" val="343215923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E9B676C-3145-7949-B689-DE79880AAE8D}"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C7A95643-317B-B443-B6B9-0DC0C19335BF}" type="slidenum">
              <a:rPr lang="en-US"/>
              <a:pPr>
                <a:defRPr/>
              </a:pPr>
              <a:t>‹#›</a:t>
            </a:fld>
            <a:endParaRPr lang="en-US"/>
          </a:p>
        </p:txBody>
      </p:sp>
    </p:spTree>
    <p:extLst>
      <p:ext uri="{BB962C8B-B14F-4D97-AF65-F5344CB8AC3E}">
        <p14:creationId xmlns:p14="http://schemas.microsoft.com/office/powerpoint/2010/main" val="3752674109"/>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1434BE1B-6472-3249-8B1E-0151D3D3D416}"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F5D8580-3192-764B-8651-055E15A783F8}" type="slidenum">
              <a:rPr lang="en-US"/>
              <a:pPr>
                <a:defRPr/>
              </a:pPr>
              <a:t>‹#›</a:t>
            </a:fld>
            <a:endParaRPr lang="en-US"/>
          </a:p>
        </p:txBody>
      </p:sp>
    </p:spTree>
    <p:extLst>
      <p:ext uri="{BB962C8B-B14F-4D97-AF65-F5344CB8AC3E}">
        <p14:creationId xmlns:p14="http://schemas.microsoft.com/office/powerpoint/2010/main" val="156222273"/>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4A3DCC0A-A6F9-7B4F-B735-6ACB9C7DF446}"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A6F819F8-207C-8140-8775-B94D40FEE0C5}" type="slidenum">
              <a:rPr lang="en-US"/>
              <a:pPr>
                <a:defRPr/>
              </a:pPr>
              <a:t>‹#›</a:t>
            </a:fld>
            <a:endParaRPr lang="en-US"/>
          </a:p>
        </p:txBody>
      </p:sp>
    </p:spTree>
    <p:extLst>
      <p:ext uri="{BB962C8B-B14F-4D97-AF65-F5344CB8AC3E}">
        <p14:creationId xmlns:p14="http://schemas.microsoft.com/office/powerpoint/2010/main" val="240061466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E6A5E5F3-8F56-8E41-8EB5-1E87F0F6BB02}"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3F68E58F-5D7B-6A41-A745-FDAA9A8D29D5}" type="slidenum">
              <a:rPr lang="en-US"/>
              <a:pPr>
                <a:defRPr/>
              </a:pPr>
              <a:t>‹#›</a:t>
            </a:fld>
            <a:endParaRPr lang="en-US"/>
          </a:p>
        </p:txBody>
      </p:sp>
    </p:spTree>
    <p:extLst>
      <p:ext uri="{BB962C8B-B14F-4D97-AF65-F5344CB8AC3E}">
        <p14:creationId xmlns:p14="http://schemas.microsoft.com/office/powerpoint/2010/main" val="107911582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0809C946-803A-8540-891E-E67DA84BEE8B}"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DE7B0DD8-FD00-8643-9903-6ABC7EE06B83}" type="slidenum">
              <a:rPr lang="en-US"/>
              <a:pPr>
                <a:defRPr/>
              </a:pPr>
              <a:t>‹#›</a:t>
            </a:fld>
            <a:endParaRPr lang="en-US"/>
          </a:p>
        </p:txBody>
      </p:sp>
    </p:spTree>
    <p:extLst>
      <p:ext uri="{BB962C8B-B14F-4D97-AF65-F5344CB8AC3E}">
        <p14:creationId xmlns:p14="http://schemas.microsoft.com/office/powerpoint/2010/main" val="312379977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5ACC1DD4-14F1-C748-B15E-145BCD3B0B41}"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06A997AC-D53B-E644-B586-4F7DA283A115}" type="slidenum">
              <a:rPr lang="en-US"/>
              <a:pPr>
                <a:defRPr/>
              </a:pPr>
              <a:t>‹#›</a:t>
            </a:fld>
            <a:endParaRPr lang="en-US"/>
          </a:p>
        </p:txBody>
      </p:sp>
    </p:spTree>
    <p:extLst>
      <p:ext uri="{BB962C8B-B14F-4D97-AF65-F5344CB8AC3E}">
        <p14:creationId xmlns:p14="http://schemas.microsoft.com/office/powerpoint/2010/main" val="61417184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060AD349-E9FC-9A40-AF22-11430CC25FA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9ED25ACC-1930-E743-B3C6-AE1A3C111DC4}" type="slidenum">
              <a:rPr lang="en-US"/>
              <a:pPr>
                <a:defRPr/>
              </a:pPr>
              <a:t>‹#›</a:t>
            </a:fld>
            <a:endParaRPr lang="en-US"/>
          </a:p>
        </p:txBody>
      </p:sp>
    </p:spTree>
    <p:extLst>
      <p:ext uri="{BB962C8B-B14F-4D97-AF65-F5344CB8AC3E}">
        <p14:creationId xmlns:p14="http://schemas.microsoft.com/office/powerpoint/2010/main" val="2441892924"/>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A252F29-4A36-0C43-B561-3A824B3BFEFC}"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47C20B27-100E-1F44-8D93-8159DA3466D8}" type="slidenum">
              <a:rPr lang="en-US"/>
              <a:pPr>
                <a:defRPr/>
              </a:pPr>
              <a:t>‹#›</a:t>
            </a:fld>
            <a:endParaRPr lang="en-US"/>
          </a:p>
        </p:txBody>
      </p:sp>
    </p:spTree>
    <p:extLst>
      <p:ext uri="{BB962C8B-B14F-4D97-AF65-F5344CB8AC3E}">
        <p14:creationId xmlns:p14="http://schemas.microsoft.com/office/powerpoint/2010/main" val="1906054407"/>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174102ED-EEB8-8646-9415-4CC4E50C397B}"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307D8948-AB10-F642-B673-06DFDC3E9A2A}" type="slidenum">
              <a:rPr lang="en-US"/>
              <a:pPr>
                <a:defRPr/>
              </a:pPr>
              <a:t>‹#›</a:t>
            </a:fld>
            <a:endParaRPr lang="en-US"/>
          </a:p>
        </p:txBody>
      </p:sp>
    </p:spTree>
    <p:extLst>
      <p:ext uri="{BB962C8B-B14F-4D97-AF65-F5344CB8AC3E}">
        <p14:creationId xmlns:p14="http://schemas.microsoft.com/office/powerpoint/2010/main" val="2508867603"/>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C7E9FE51-6319-2B4F-BD56-F77E327695A0}"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7976DA29-E63A-B048-B69C-95E117C9B9C5}" type="slidenum">
              <a:rPr lang="en-US"/>
              <a:pPr>
                <a:defRPr/>
              </a:pPr>
              <a:t>‹#›</a:t>
            </a:fld>
            <a:endParaRPr lang="en-US"/>
          </a:p>
        </p:txBody>
      </p:sp>
    </p:spTree>
    <p:extLst>
      <p:ext uri="{BB962C8B-B14F-4D97-AF65-F5344CB8AC3E}">
        <p14:creationId xmlns:p14="http://schemas.microsoft.com/office/powerpoint/2010/main" val="158226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7CCFECAD-5624-A64F-BC16-063BC36F64E7}"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5CED16B-52DD-C848-A2D7-D41E821B714F}" type="slidenum">
              <a:rPr lang="en-US"/>
              <a:pPr>
                <a:defRPr/>
              </a:pPr>
              <a:t>‹#›</a:t>
            </a:fld>
            <a:endParaRPr lang="en-US"/>
          </a:p>
        </p:txBody>
      </p:sp>
    </p:spTree>
    <p:extLst>
      <p:ext uri="{BB962C8B-B14F-4D97-AF65-F5344CB8AC3E}">
        <p14:creationId xmlns:p14="http://schemas.microsoft.com/office/powerpoint/2010/main" val="2362055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622800B5-4C1B-CE4C-8CA0-4535DFB48D0F}"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0C547361-CCB4-644A-A27B-7FB99AE0D9E9}" type="slidenum">
              <a:rPr lang="en-US"/>
              <a:pPr>
                <a:defRPr/>
              </a:pPr>
              <a:t>‹#›</a:t>
            </a:fld>
            <a:endParaRPr lang="en-US"/>
          </a:p>
        </p:txBody>
      </p:sp>
    </p:spTree>
    <p:extLst>
      <p:ext uri="{BB962C8B-B14F-4D97-AF65-F5344CB8AC3E}">
        <p14:creationId xmlns:p14="http://schemas.microsoft.com/office/powerpoint/2010/main" val="2971853233"/>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DFCDE8AF-B999-7A4F-A98B-B56DFFB1567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63FE7D0B-985A-174B-9277-524D377CABE8}" type="slidenum">
              <a:rPr lang="en-US"/>
              <a:pPr>
                <a:defRPr/>
              </a:pPr>
              <a:t>‹#›</a:t>
            </a:fld>
            <a:endParaRPr lang="en-US"/>
          </a:p>
        </p:txBody>
      </p:sp>
    </p:spTree>
    <p:extLst>
      <p:ext uri="{BB962C8B-B14F-4D97-AF65-F5344CB8AC3E}">
        <p14:creationId xmlns:p14="http://schemas.microsoft.com/office/powerpoint/2010/main" val="902278366"/>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4955CB48-BB9F-F847-906D-D4ED911DB656}"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CE26E1FE-1EB7-6045-8D1B-F17A4AD8A664}" type="slidenum">
              <a:rPr lang="en-US"/>
              <a:pPr>
                <a:defRPr/>
              </a:pPr>
              <a:t>‹#›</a:t>
            </a:fld>
            <a:endParaRPr lang="en-US"/>
          </a:p>
        </p:txBody>
      </p:sp>
    </p:spTree>
    <p:extLst>
      <p:ext uri="{BB962C8B-B14F-4D97-AF65-F5344CB8AC3E}">
        <p14:creationId xmlns:p14="http://schemas.microsoft.com/office/powerpoint/2010/main" val="160395245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ECB31BF0-B949-A048-8BB6-A335E72D67B9}"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B9C9073B-693B-0040-A80D-ADBF5787899D}" type="slidenum">
              <a:rPr lang="en-US"/>
              <a:pPr>
                <a:defRPr/>
              </a:pPr>
              <a:t>‹#›</a:t>
            </a:fld>
            <a:endParaRPr lang="en-US"/>
          </a:p>
        </p:txBody>
      </p:sp>
    </p:spTree>
    <p:extLst>
      <p:ext uri="{BB962C8B-B14F-4D97-AF65-F5344CB8AC3E}">
        <p14:creationId xmlns:p14="http://schemas.microsoft.com/office/powerpoint/2010/main" val="4203039583"/>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17F15EAB-46E5-2543-9892-478BE199C04D}"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AD02AF40-47FE-2841-9782-18286C743F1F}" type="slidenum">
              <a:rPr lang="zh-CN" altLang="en-US"/>
              <a:pPr>
                <a:defRPr/>
              </a:pPr>
              <a:t>‹#›</a:t>
            </a:fld>
            <a:endParaRPr lang="en-US" altLang="zh-CN"/>
          </a:p>
        </p:txBody>
      </p:sp>
    </p:spTree>
    <p:extLst>
      <p:ext uri="{BB962C8B-B14F-4D97-AF65-F5344CB8AC3E}">
        <p14:creationId xmlns:p14="http://schemas.microsoft.com/office/powerpoint/2010/main" val="208779513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8D951249-8155-1A42-B028-FE4326FAA0EB}"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C52A52A7-1588-9F4C-BE0B-FB978623DA68}" type="slidenum">
              <a:rPr lang="en-US"/>
              <a:pPr>
                <a:defRPr/>
              </a:pPr>
              <a:t>‹#›</a:t>
            </a:fld>
            <a:endParaRPr lang="en-US"/>
          </a:p>
        </p:txBody>
      </p:sp>
    </p:spTree>
    <p:extLst>
      <p:ext uri="{BB962C8B-B14F-4D97-AF65-F5344CB8AC3E}">
        <p14:creationId xmlns:p14="http://schemas.microsoft.com/office/powerpoint/2010/main" val="387767686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050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5CF179A-19ED-664B-A89F-041D1642E296}"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3A253C7-0CB3-3642-B79A-145CD54E33D2}" type="slidenum">
              <a:rPr lang="he-IL"/>
              <a:pPr>
                <a:defRPr/>
              </a:pPr>
              <a:t>‹#›</a:t>
            </a:fld>
            <a:endParaRPr lang="en-US"/>
          </a:p>
        </p:txBody>
      </p:sp>
    </p:spTree>
    <p:extLst>
      <p:ext uri="{BB962C8B-B14F-4D97-AF65-F5344CB8AC3E}">
        <p14:creationId xmlns:p14="http://schemas.microsoft.com/office/powerpoint/2010/main" val="3941160516"/>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858D012-E06E-EC48-8D0E-49CC653FDA7B}"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C24C258-724E-0B43-BDD8-33213F639E3B}" type="slidenum">
              <a:rPr lang="he-IL"/>
              <a:pPr>
                <a:defRPr/>
              </a:pPr>
              <a:t>‹#›</a:t>
            </a:fld>
            <a:endParaRPr lang="en-US"/>
          </a:p>
        </p:txBody>
      </p:sp>
    </p:spTree>
    <p:extLst>
      <p:ext uri="{BB962C8B-B14F-4D97-AF65-F5344CB8AC3E}">
        <p14:creationId xmlns:p14="http://schemas.microsoft.com/office/powerpoint/2010/main" val="2757094272"/>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AFE2CDD-210D-FD4B-B623-9473CCA814EE}"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D2B60DA-2CD5-F04A-A156-B2F10FFF1EF3}" type="slidenum">
              <a:rPr lang="he-IL"/>
              <a:pPr>
                <a:defRPr/>
              </a:pPr>
              <a:t>‹#›</a:t>
            </a:fld>
            <a:endParaRPr lang="en-US"/>
          </a:p>
        </p:txBody>
      </p:sp>
    </p:spTree>
    <p:extLst>
      <p:ext uri="{BB962C8B-B14F-4D97-AF65-F5344CB8AC3E}">
        <p14:creationId xmlns:p14="http://schemas.microsoft.com/office/powerpoint/2010/main" val="391783594"/>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79D6E16-D063-5E42-8D3A-87916BE49D89}"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B8D36D2-FCBB-3D46-BC84-0D89A8020738}" type="slidenum">
              <a:rPr lang="he-IL"/>
              <a:pPr>
                <a:defRPr/>
              </a:pPr>
              <a:t>‹#›</a:t>
            </a:fld>
            <a:endParaRPr lang="en-US"/>
          </a:p>
        </p:txBody>
      </p:sp>
    </p:spTree>
    <p:extLst>
      <p:ext uri="{BB962C8B-B14F-4D97-AF65-F5344CB8AC3E}">
        <p14:creationId xmlns:p14="http://schemas.microsoft.com/office/powerpoint/2010/main" val="641023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D4C3D01A-DC9B-7E4C-AB83-70EA9B97BEF5}"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2ABA64C0-1BA7-C444-90FA-EF173A6D0897}" type="slidenum">
              <a:rPr lang="en-US"/>
              <a:pPr>
                <a:defRPr/>
              </a:pPr>
              <a:t>‹#›</a:t>
            </a:fld>
            <a:endParaRPr lang="en-US"/>
          </a:p>
        </p:txBody>
      </p:sp>
    </p:spTree>
    <p:extLst>
      <p:ext uri="{BB962C8B-B14F-4D97-AF65-F5344CB8AC3E}">
        <p14:creationId xmlns:p14="http://schemas.microsoft.com/office/powerpoint/2010/main" val="323863108"/>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7CFE66F-4B1A-3542-B76E-F5330C9A4118}"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EB315DD7-F66A-554E-86B2-40A54CFCA8D0}" type="slidenum">
              <a:rPr lang="he-IL"/>
              <a:pPr>
                <a:defRPr/>
              </a:pPr>
              <a:t>‹#›</a:t>
            </a:fld>
            <a:endParaRPr lang="en-US"/>
          </a:p>
        </p:txBody>
      </p:sp>
    </p:spTree>
    <p:extLst>
      <p:ext uri="{BB962C8B-B14F-4D97-AF65-F5344CB8AC3E}">
        <p14:creationId xmlns:p14="http://schemas.microsoft.com/office/powerpoint/2010/main" val="321842760"/>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3B07DC9-F764-CF4E-BB76-5ABF8877740F}"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5D63C6A-1E82-F54F-9977-3ED17A8E0DE2}" type="slidenum">
              <a:rPr lang="he-IL"/>
              <a:pPr>
                <a:defRPr/>
              </a:pPr>
              <a:t>‹#›</a:t>
            </a:fld>
            <a:endParaRPr lang="en-US"/>
          </a:p>
        </p:txBody>
      </p:sp>
    </p:spTree>
    <p:extLst>
      <p:ext uri="{BB962C8B-B14F-4D97-AF65-F5344CB8AC3E}">
        <p14:creationId xmlns:p14="http://schemas.microsoft.com/office/powerpoint/2010/main" val="3585428338"/>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A4AB8F4-68EF-0344-A15D-511511FCE32F}"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E414058B-4450-1B4D-8604-A85531BAB84D}" type="slidenum">
              <a:rPr lang="he-IL"/>
              <a:pPr>
                <a:defRPr/>
              </a:pPr>
              <a:t>‹#›</a:t>
            </a:fld>
            <a:endParaRPr lang="en-US"/>
          </a:p>
        </p:txBody>
      </p:sp>
    </p:spTree>
    <p:extLst>
      <p:ext uri="{BB962C8B-B14F-4D97-AF65-F5344CB8AC3E}">
        <p14:creationId xmlns:p14="http://schemas.microsoft.com/office/powerpoint/2010/main" val="10030104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925C25B-0779-4F40-8CD2-E5161D33A630}"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58F27B5-3A9B-FF48-B76F-61808BBE491C}" type="slidenum">
              <a:rPr lang="he-IL"/>
              <a:pPr>
                <a:defRPr/>
              </a:pPr>
              <a:t>‹#›</a:t>
            </a:fld>
            <a:endParaRPr lang="en-US"/>
          </a:p>
        </p:txBody>
      </p:sp>
    </p:spTree>
    <p:extLst>
      <p:ext uri="{BB962C8B-B14F-4D97-AF65-F5344CB8AC3E}">
        <p14:creationId xmlns:p14="http://schemas.microsoft.com/office/powerpoint/2010/main" val="1946254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A003972-CADB-BE4E-B700-A5B65A3AA741}"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0ADE17A-0E5C-8F42-9488-F05559BCF9CB}" type="slidenum">
              <a:rPr lang="he-IL"/>
              <a:pPr>
                <a:defRPr/>
              </a:pPr>
              <a:t>‹#›</a:t>
            </a:fld>
            <a:endParaRPr lang="en-US"/>
          </a:p>
        </p:txBody>
      </p:sp>
    </p:spTree>
    <p:extLst>
      <p:ext uri="{BB962C8B-B14F-4D97-AF65-F5344CB8AC3E}">
        <p14:creationId xmlns:p14="http://schemas.microsoft.com/office/powerpoint/2010/main" val="322531346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BE60920-078D-0842-8C16-B13643CE4B03}"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8746F08-38C8-0542-8E6A-DE1F5CC32669}" type="slidenum">
              <a:rPr lang="he-IL"/>
              <a:pPr>
                <a:defRPr/>
              </a:pPr>
              <a:t>‹#›</a:t>
            </a:fld>
            <a:endParaRPr lang="en-US"/>
          </a:p>
        </p:txBody>
      </p:sp>
    </p:spTree>
    <p:extLst>
      <p:ext uri="{BB962C8B-B14F-4D97-AF65-F5344CB8AC3E}">
        <p14:creationId xmlns:p14="http://schemas.microsoft.com/office/powerpoint/2010/main" val="304446442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5280F3B-6195-6B47-A807-04F9ECD64898}"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0AFB99E-D9B1-8147-A7A7-45B7F72DBEF1}" type="slidenum">
              <a:rPr lang="he-IL"/>
              <a:pPr>
                <a:defRPr/>
              </a:pPr>
              <a:t>‹#›</a:t>
            </a:fld>
            <a:endParaRPr lang="en-US"/>
          </a:p>
        </p:txBody>
      </p:sp>
    </p:spTree>
    <p:extLst>
      <p:ext uri="{BB962C8B-B14F-4D97-AF65-F5344CB8AC3E}">
        <p14:creationId xmlns:p14="http://schemas.microsoft.com/office/powerpoint/2010/main" val="324347607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46ED900-41B7-0F4F-B54E-14547E746BC4}"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9F72CEC-55E5-8342-9F37-50785C711853}" type="slidenum">
              <a:rPr lang="he-IL"/>
              <a:pPr>
                <a:defRPr/>
              </a:pPr>
              <a:t>‹#›</a:t>
            </a:fld>
            <a:endParaRPr lang="en-US"/>
          </a:p>
        </p:txBody>
      </p:sp>
    </p:spTree>
    <p:extLst>
      <p:ext uri="{BB962C8B-B14F-4D97-AF65-F5344CB8AC3E}">
        <p14:creationId xmlns:p14="http://schemas.microsoft.com/office/powerpoint/2010/main" val="15007786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F53117E-E6A3-1A4A-9D03-9D6053A48569}"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BFCB70F-8A9C-BD45-B7EA-03F05D8394CD}" type="slidenum">
              <a:rPr lang="he-IL"/>
              <a:pPr>
                <a:defRPr/>
              </a:pPr>
              <a:t>‹#›</a:t>
            </a:fld>
            <a:endParaRPr lang="en-US"/>
          </a:p>
        </p:txBody>
      </p:sp>
    </p:spTree>
    <p:extLst>
      <p:ext uri="{BB962C8B-B14F-4D97-AF65-F5344CB8AC3E}">
        <p14:creationId xmlns:p14="http://schemas.microsoft.com/office/powerpoint/2010/main" val="243549532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3EBA7BA-6CB9-E543-89A7-DC25E589BCFB}"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D308475-028B-C742-9FD2-71FD8BF32421}" type="slidenum">
              <a:rPr lang="he-IL"/>
              <a:pPr>
                <a:defRPr/>
              </a:pPr>
              <a:t>‹#›</a:t>
            </a:fld>
            <a:endParaRPr lang="en-US"/>
          </a:p>
        </p:txBody>
      </p:sp>
    </p:spTree>
    <p:extLst>
      <p:ext uri="{BB962C8B-B14F-4D97-AF65-F5344CB8AC3E}">
        <p14:creationId xmlns:p14="http://schemas.microsoft.com/office/powerpoint/2010/main" val="23453546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94E15B0-8019-2140-AED5-9AED82384B7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23C1B26-ED54-8B4D-AF0F-F47909CB6846}" type="slidenum">
              <a:rPr lang="en-US"/>
              <a:pPr>
                <a:defRPr/>
              </a:pPr>
              <a:t>‹#›</a:t>
            </a:fld>
            <a:endParaRPr lang="en-US"/>
          </a:p>
        </p:txBody>
      </p:sp>
    </p:spTree>
    <p:extLst>
      <p:ext uri="{BB962C8B-B14F-4D97-AF65-F5344CB8AC3E}">
        <p14:creationId xmlns:p14="http://schemas.microsoft.com/office/powerpoint/2010/main" val="82970737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F27C487F-1C93-314C-BA0F-0EE6EF9F6FFE}"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4B14EC8-4131-B04B-BEE1-5E24BF2EABA6}" type="slidenum">
              <a:rPr lang="he-IL"/>
              <a:pPr>
                <a:defRPr/>
              </a:pPr>
              <a:t>‹#›</a:t>
            </a:fld>
            <a:endParaRPr lang="en-US"/>
          </a:p>
        </p:txBody>
      </p:sp>
    </p:spTree>
    <p:extLst>
      <p:ext uri="{BB962C8B-B14F-4D97-AF65-F5344CB8AC3E}">
        <p14:creationId xmlns:p14="http://schemas.microsoft.com/office/powerpoint/2010/main" val="809270934"/>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D558FF0-8727-4740-AAFD-70C4E79DBDDA}" type="slidenum">
              <a:rPr lang="he-IL"/>
              <a:pPr>
                <a:defRPr/>
              </a:pPr>
              <a:t>‹#›</a:t>
            </a:fld>
            <a:endParaRPr lang="en-US"/>
          </a:p>
        </p:txBody>
      </p:sp>
    </p:spTree>
    <p:extLst>
      <p:ext uri="{BB962C8B-B14F-4D97-AF65-F5344CB8AC3E}">
        <p14:creationId xmlns:p14="http://schemas.microsoft.com/office/powerpoint/2010/main" val="1161649136"/>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37C3840-EB0E-424A-81B2-51E223D9D128}" type="slidenum">
              <a:rPr lang="he-IL"/>
              <a:pPr>
                <a:defRPr/>
              </a:pPr>
              <a:t>‹#›</a:t>
            </a:fld>
            <a:endParaRPr lang="en-US"/>
          </a:p>
        </p:txBody>
      </p:sp>
    </p:spTree>
    <p:extLst>
      <p:ext uri="{BB962C8B-B14F-4D97-AF65-F5344CB8AC3E}">
        <p14:creationId xmlns:p14="http://schemas.microsoft.com/office/powerpoint/2010/main" val="3834542276"/>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083EB858-76B5-F842-885E-CF0DD50F232E}" type="slidenum">
              <a:rPr lang="he-IL"/>
              <a:pPr>
                <a:defRPr/>
              </a:pPr>
              <a:t>‹#›</a:t>
            </a:fld>
            <a:endParaRPr lang="en-US"/>
          </a:p>
        </p:txBody>
      </p:sp>
    </p:spTree>
    <p:extLst>
      <p:ext uri="{BB962C8B-B14F-4D97-AF65-F5344CB8AC3E}">
        <p14:creationId xmlns:p14="http://schemas.microsoft.com/office/powerpoint/2010/main" val="1537849549"/>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48B58CC-6C8D-6C47-8F4F-BA094E2475F9}" type="slidenum">
              <a:rPr lang="he-IL"/>
              <a:pPr>
                <a:defRPr/>
              </a:pPr>
              <a:t>‹#›</a:t>
            </a:fld>
            <a:endParaRPr lang="en-US"/>
          </a:p>
        </p:txBody>
      </p:sp>
    </p:spTree>
    <p:extLst>
      <p:ext uri="{BB962C8B-B14F-4D97-AF65-F5344CB8AC3E}">
        <p14:creationId xmlns:p14="http://schemas.microsoft.com/office/powerpoint/2010/main" val="208582903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4759C3F-DC9D-754A-BC7B-756779FDE104}" type="slidenum">
              <a:rPr lang="he-IL"/>
              <a:pPr>
                <a:defRPr/>
              </a:pPr>
              <a:t>‹#›</a:t>
            </a:fld>
            <a:endParaRPr lang="en-US"/>
          </a:p>
        </p:txBody>
      </p:sp>
    </p:spTree>
    <p:extLst>
      <p:ext uri="{BB962C8B-B14F-4D97-AF65-F5344CB8AC3E}">
        <p14:creationId xmlns:p14="http://schemas.microsoft.com/office/powerpoint/2010/main" val="1135947807"/>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EAFC553-46AE-C046-A49D-6D991C9B9E1B}" type="slidenum">
              <a:rPr lang="he-IL"/>
              <a:pPr>
                <a:defRPr/>
              </a:pPr>
              <a:t>‹#›</a:t>
            </a:fld>
            <a:endParaRPr lang="en-US"/>
          </a:p>
        </p:txBody>
      </p:sp>
    </p:spTree>
    <p:extLst>
      <p:ext uri="{BB962C8B-B14F-4D97-AF65-F5344CB8AC3E}">
        <p14:creationId xmlns:p14="http://schemas.microsoft.com/office/powerpoint/2010/main" val="927441009"/>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3E8BF29-00DB-D845-830E-B0B98B2195A0}" type="slidenum">
              <a:rPr lang="he-IL"/>
              <a:pPr>
                <a:defRPr/>
              </a:pPr>
              <a:t>‹#›</a:t>
            </a:fld>
            <a:endParaRPr lang="en-US"/>
          </a:p>
        </p:txBody>
      </p:sp>
    </p:spTree>
    <p:extLst>
      <p:ext uri="{BB962C8B-B14F-4D97-AF65-F5344CB8AC3E}">
        <p14:creationId xmlns:p14="http://schemas.microsoft.com/office/powerpoint/2010/main" val="383320641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9C83E51-8976-434A-8906-DFFA9BC9289D}" type="slidenum">
              <a:rPr lang="he-IL"/>
              <a:pPr>
                <a:defRPr/>
              </a:pPr>
              <a:t>‹#›</a:t>
            </a:fld>
            <a:endParaRPr lang="en-US"/>
          </a:p>
        </p:txBody>
      </p:sp>
    </p:spTree>
    <p:extLst>
      <p:ext uri="{BB962C8B-B14F-4D97-AF65-F5344CB8AC3E}">
        <p14:creationId xmlns:p14="http://schemas.microsoft.com/office/powerpoint/2010/main" val="6738286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F886673-0DD0-3C41-A235-54865533BA89}" type="slidenum">
              <a:rPr lang="he-IL"/>
              <a:pPr>
                <a:defRPr/>
              </a:pPr>
              <a:t>‹#›</a:t>
            </a:fld>
            <a:endParaRPr lang="en-US"/>
          </a:p>
        </p:txBody>
      </p:sp>
    </p:spTree>
    <p:extLst>
      <p:ext uri="{BB962C8B-B14F-4D97-AF65-F5344CB8AC3E}">
        <p14:creationId xmlns:p14="http://schemas.microsoft.com/office/powerpoint/2010/main" val="282671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78D9DEA5-A991-3D4C-A982-66A2FACE7DDF}"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4B7E2E62-777B-ED4D-A250-69D8764A3496}" type="slidenum">
              <a:rPr lang="en-US"/>
              <a:pPr>
                <a:defRPr/>
              </a:pPr>
              <a:t>‹#›</a:t>
            </a:fld>
            <a:endParaRPr lang="en-US"/>
          </a:p>
        </p:txBody>
      </p:sp>
    </p:spTree>
    <p:extLst>
      <p:ext uri="{BB962C8B-B14F-4D97-AF65-F5344CB8AC3E}">
        <p14:creationId xmlns:p14="http://schemas.microsoft.com/office/powerpoint/2010/main" val="8508807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3FB61571-EDF2-6C40-82FF-8E1C7FCC8FA4}" type="slidenum">
              <a:rPr lang="he-IL"/>
              <a:pPr>
                <a:defRPr/>
              </a:pPr>
              <a:t>‹#›</a:t>
            </a:fld>
            <a:endParaRPr lang="en-US"/>
          </a:p>
        </p:txBody>
      </p:sp>
    </p:spTree>
    <p:extLst>
      <p:ext uri="{BB962C8B-B14F-4D97-AF65-F5344CB8AC3E}">
        <p14:creationId xmlns:p14="http://schemas.microsoft.com/office/powerpoint/2010/main" val="78043755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9B3A16B-CAE4-AC45-8A3E-AE2A399E7A7E}" type="slidenum">
              <a:rPr lang="he-IL"/>
              <a:pPr>
                <a:defRPr/>
              </a:pPr>
              <a:t>‹#›</a:t>
            </a:fld>
            <a:endParaRPr lang="en-US"/>
          </a:p>
        </p:txBody>
      </p:sp>
    </p:spTree>
    <p:extLst>
      <p:ext uri="{BB962C8B-B14F-4D97-AF65-F5344CB8AC3E}">
        <p14:creationId xmlns:p14="http://schemas.microsoft.com/office/powerpoint/2010/main" val="401142312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179B045-9651-B84D-93D5-FCA7EB6F3262}" type="slidenum">
              <a:rPr lang="he-IL"/>
              <a:pPr>
                <a:defRPr/>
              </a:pPr>
              <a:t>‹#›</a:t>
            </a:fld>
            <a:endParaRPr lang="en-US"/>
          </a:p>
        </p:txBody>
      </p:sp>
    </p:spTree>
    <p:extLst>
      <p:ext uri="{BB962C8B-B14F-4D97-AF65-F5344CB8AC3E}">
        <p14:creationId xmlns:p14="http://schemas.microsoft.com/office/powerpoint/2010/main" val="1908466255"/>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B4D9D14-17A2-9D4E-9F95-0A63B3A71A3E}" type="slidenum">
              <a:rPr lang="he-IL"/>
              <a:pPr>
                <a:defRPr/>
              </a:pPr>
              <a:t>‹#›</a:t>
            </a:fld>
            <a:endParaRPr lang="en-US"/>
          </a:p>
        </p:txBody>
      </p:sp>
    </p:spTree>
    <p:extLst>
      <p:ext uri="{BB962C8B-B14F-4D97-AF65-F5344CB8AC3E}">
        <p14:creationId xmlns:p14="http://schemas.microsoft.com/office/powerpoint/2010/main" val="155121482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2D65004-AAA5-8E49-AD0B-FB3AC247CECC}" type="slidenum">
              <a:rPr lang="he-IL"/>
              <a:pPr>
                <a:defRPr/>
              </a:pPr>
              <a:t>‹#›</a:t>
            </a:fld>
            <a:endParaRPr lang="en-US"/>
          </a:p>
        </p:txBody>
      </p:sp>
    </p:spTree>
    <p:extLst>
      <p:ext uri="{BB962C8B-B14F-4D97-AF65-F5344CB8AC3E}">
        <p14:creationId xmlns:p14="http://schemas.microsoft.com/office/powerpoint/2010/main" val="956636286"/>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A2E903C-701B-1345-B9AA-492E34CC7F6C}" type="slidenum">
              <a:rPr lang="he-IL"/>
              <a:pPr>
                <a:defRPr/>
              </a:pPr>
              <a:t>‹#›</a:t>
            </a:fld>
            <a:endParaRPr lang="en-US"/>
          </a:p>
        </p:txBody>
      </p:sp>
    </p:spTree>
    <p:extLst>
      <p:ext uri="{BB962C8B-B14F-4D97-AF65-F5344CB8AC3E}">
        <p14:creationId xmlns:p14="http://schemas.microsoft.com/office/powerpoint/2010/main" val="850026355"/>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6A21BD6-E500-9D43-9B4F-6FA96B0ED482}" type="slidenum">
              <a:rPr lang="he-IL"/>
              <a:pPr>
                <a:defRPr/>
              </a:pPr>
              <a:t>‹#›</a:t>
            </a:fld>
            <a:endParaRPr lang="en-US"/>
          </a:p>
        </p:txBody>
      </p:sp>
    </p:spTree>
    <p:extLst>
      <p:ext uri="{BB962C8B-B14F-4D97-AF65-F5344CB8AC3E}">
        <p14:creationId xmlns:p14="http://schemas.microsoft.com/office/powerpoint/2010/main" val="266556915"/>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E954616A-8D35-7B41-BFFD-62A3136BDE77}" type="slidenum">
              <a:rPr/>
              <a:pPr>
                <a:defRPr/>
              </a:pPr>
              <a:t>‹#›</a:t>
            </a:fld>
            <a:endParaRPr/>
          </a:p>
        </p:txBody>
      </p:sp>
    </p:spTree>
    <p:extLst>
      <p:ext uri="{BB962C8B-B14F-4D97-AF65-F5344CB8AC3E}">
        <p14:creationId xmlns:p14="http://schemas.microsoft.com/office/powerpoint/2010/main" val="3092337515"/>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7044DAF3-C0B1-8F49-B0FA-DFA6216BF852}"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C8695F45-949E-8040-B59F-F24EE38FA471}" type="slidenum">
              <a:rPr lang="en-US"/>
              <a:pPr>
                <a:defRPr/>
              </a:pPr>
              <a:t>‹#›</a:t>
            </a:fld>
            <a:endParaRPr lang="en-US"/>
          </a:p>
        </p:txBody>
      </p:sp>
    </p:spTree>
    <p:extLst>
      <p:ext uri="{BB962C8B-B14F-4D97-AF65-F5344CB8AC3E}">
        <p14:creationId xmlns:p14="http://schemas.microsoft.com/office/powerpoint/2010/main" val="217950629"/>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0155677B-70D1-FE44-9FFE-1A980CFD989A}"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6F0E51C0-F4EE-C947-A635-83650DCB3F2B}" type="slidenum">
              <a:rPr lang="en-US"/>
              <a:pPr>
                <a:defRPr/>
              </a:pPr>
              <a:t>‹#›</a:t>
            </a:fld>
            <a:endParaRPr lang="en-US"/>
          </a:p>
        </p:txBody>
      </p:sp>
    </p:spTree>
    <p:extLst>
      <p:ext uri="{BB962C8B-B14F-4D97-AF65-F5344CB8AC3E}">
        <p14:creationId xmlns:p14="http://schemas.microsoft.com/office/powerpoint/2010/main" val="25036745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3ECC0213-0C7D-1741-BB25-B51E9D688597}"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0130055A-7004-FD47-A10A-11451D920F6A}" type="slidenum">
              <a:rPr lang="en-US"/>
              <a:pPr>
                <a:defRPr/>
              </a:pPr>
              <a:t>‹#›</a:t>
            </a:fld>
            <a:endParaRPr lang="en-US"/>
          </a:p>
        </p:txBody>
      </p:sp>
    </p:spTree>
    <p:extLst>
      <p:ext uri="{BB962C8B-B14F-4D97-AF65-F5344CB8AC3E}">
        <p14:creationId xmlns:p14="http://schemas.microsoft.com/office/powerpoint/2010/main" val="177978863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8F10C0C-BC6F-6F46-8FD6-32E5A58B4A52}"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C55340F4-84E6-DA4C-90F1-7D14F6BB944D}" type="slidenum">
              <a:rPr lang="en-US"/>
              <a:pPr>
                <a:defRPr/>
              </a:pPr>
              <a:t>‹#›</a:t>
            </a:fld>
            <a:endParaRPr lang="en-US"/>
          </a:p>
        </p:txBody>
      </p:sp>
    </p:spTree>
    <p:extLst>
      <p:ext uri="{BB962C8B-B14F-4D97-AF65-F5344CB8AC3E}">
        <p14:creationId xmlns:p14="http://schemas.microsoft.com/office/powerpoint/2010/main" val="107605769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D215BD0F-9401-7148-B458-6BC61E4EA861}"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E4F198C8-6EFA-5243-B1AF-09B88AD4FEAB}" type="slidenum">
              <a:rPr lang="en-US"/>
              <a:pPr>
                <a:defRPr/>
              </a:pPr>
              <a:t>‹#›</a:t>
            </a:fld>
            <a:endParaRPr lang="en-US"/>
          </a:p>
        </p:txBody>
      </p:sp>
    </p:spTree>
    <p:extLst>
      <p:ext uri="{BB962C8B-B14F-4D97-AF65-F5344CB8AC3E}">
        <p14:creationId xmlns:p14="http://schemas.microsoft.com/office/powerpoint/2010/main" val="64675968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7C9FEB00-0FA7-CC4A-ADA1-F91D96F61BA1}"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90B3E50C-D541-774B-9A61-7AD80E911CE4}" type="slidenum">
              <a:rPr lang="en-US"/>
              <a:pPr>
                <a:defRPr/>
              </a:pPr>
              <a:t>‹#›</a:t>
            </a:fld>
            <a:endParaRPr lang="en-US"/>
          </a:p>
        </p:txBody>
      </p:sp>
    </p:spTree>
    <p:extLst>
      <p:ext uri="{BB962C8B-B14F-4D97-AF65-F5344CB8AC3E}">
        <p14:creationId xmlns:p14="http://schemas.microsoft.com/office/powerpoint/2010/main" val="681054651"/>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A3DE7DB3-8459-ED43-8C26-F500DD61AC65}"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7D9FAA4C-FC3F-0346-97A3-251353D9A7C7}" type="slidenum">
              <a:rPr lang="en-US"/>
              <a:pPr>
                <a:defRPr/>
              </a:pPr>
              <a:t>‹#›</a:t>
            </a:fld>
            <a:endParaRPr lang="en-US"/>
          </a:p>
        </p:txBody>
      </p:sp>
    </p:spTree>
    <p:extLst>
      <p:ext uri="{BB962C8B-B14F-4D97-AF65-F5344CB8AC3E}">
        <p14:creationId xmlns:p14="http://schemas.microsoft.com/office/powerpoint/2010/main" val="1581558072"/>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16C52BB9-3F45-A140-B746-171CA747B16C}"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F449D699-967A-1D4D-AF5E-B893AE720EDC}" type="slidenum">
              <a:rPr lang="en-US"/>
              <a:pPr>
                <a:defRPr/>
              </a:pPr>
              <a:t>‹#›</a:t>
            </a:fld>
            <a:endParaRPr lang="en-US"/>
          </a:p>
        </p:txBody>
      </p:sp>
    </p:spTree>
    <p:extLst>
      <p:ext uri="{BB962C8B-B14F-4D97-AF65-F5344CB8AC3E}">
        <p14:creationId xmlns:p14="http://schemas.microsoft.com/office/powerpoint/2010/main" val="272824059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20E1480-EB8E-D04E-9F2F-66C80CF76B05}"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58800994-1B04-974B-8AA4-5A710A352EAB}" type="slidenum">
              <a:rPr lang="en-US"/>
              <a:pPr>
                <a:defRPr/>
              </a:pPr>
              <a:t>‹#›</a:t>
            </a:fld>
            <a:endParaRPr lang="en-US"/>
          </a:p>
        </p:txBody>
      </p:sp>
    </p:spTree>
    <p:extLst>
      <p:ext uri="{BB962C8B-B14F-4D97-AF65-F5344CB8AC3E}">
        <p14:creationId xmlns:p14="http://schemas.microsoft.com/office/powerpoint/2010/main" val="398930690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B0E0C909-C848-AB4A-ACD1-67F32353D7F4}"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1B13BB19-F791-DC46-8B05-C86DA2006FCF}" type="slidenum">
              <a:rPr lang="en-US"/>
              <a:pPr>
                <a:defRPr/>
              </a:pPr>
              <a:t>‹#›</a:t>
            </a:fld>
            <a:endParaRPr lang="en-US"/>
          </a:p>
        </p:txBody>
      </p:sp>
    </p:spTree>
    <p:extLst>
      <p:ext uri="{BB962C8B-B14F-4D97-AF65-F5344CB8AC3E}">
        <p14:creationId xmlns:p14="http://schemas.microsoft.com/office/powerpoint/2010/main" val="238685398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663BD612-6604-EB4B-9AD5-BB39D20804F5}"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37EC01C-8036-FE4D-8D36-7A038465D881}" type="slidenum">
              <a:rPr lang="en-US"/>
              <a:pPr>
                <a:defRPr/>
              </a:pPr>
              <a:t>‹#›</a:t>
            </a:fld>
            <a:endParaRPr lang="en-US"/>
          </a:p>
        </p:txBody>
      </p:sp>
    </p:spTree>
    <p:extLst>
      <p:ext uri="{BB962C8B-B14F-4D97-AF65-F5344CB8AC3E}">
        <p14:creationId xmlns:p14="http://schemas.microsoft.com/office/powerpoint/2010/main" val="258997619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72EA5F23-0668-4743-8345-9B18AF21138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1E129EA-20B4-C74D-B901-8BD815EF4787}" type="slidenum">
              <a:rPr lang="en-US"/>
              <a:pPr>
                <a:defRPr/>
              </a:pPr>
              <a:t>‹#›</a:t>
            </a:fld>
            <a:endParaRPr lang="en-US"/>
          </a:p>
        </p:txBody>
      </p:sp>
    </p:spTree>
    <p:extLst>
      <p:ext uri="{BB962C8B-B14F-4D97-AF65-F5344CB8AC3E}">
        <p14:creationId xmlns:p14="http://schemas.microsoft.com/office/powerpoint/2010/main" val="913185787"/>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BD50981B-FE81-2F4E-9E73-251A020FE208}"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3D44B74-277B-DD4F-8BFB-6156670E9852}" type="slidenum">
              <a:rPr lang="en-US"/>
              <a:pPr>
                <a:defRPr/>
              </a:pPr>
              <a:t>‹#›</a:t>
            </a:fld>
            <a:endParaRPr lang="en-US"/>
          </a:p>
        </p:txBody>
      </p:sp>
    </p:spTree>
    <p:extLst>
      <p:ext uri="{BB962C8B-B14F-4D97-AF65-F5344CB8AC3E}">
        <p14:creationId xmlns:p14="http://schemas.microsoft.com/office/powerpoint/2010/main" val="32401092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4CBA7059-7CDC-B64B-A712-A549D18F4732}"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04C51EB1-5E16-0B48-A27F-2338260488D0}" type="slidenum">
              <a:rPr lang="en-US"/>
              <a:pPr>
                <a:defRPr/>
              </a:pPr>
              <a:t>‹#›</a:t>
            </a:fld>
            <a:endParaRPr lang="en-US"/>
          </a:p>
        </p:txBody>
      </p:sp>
    </p:spTree>
    <p:extLst>
      <p:ext uri="{BB962C8B-B14F-4D97-AF65-F5344CB8AC3E}">
        <p14:creationId xmlns:p14="http://schemas.microsoft.com/office/powerpoint/2010/main" val="360076313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86EE9EEC-EF33-7D4B-9F54-A0B0601ADCA4}"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C250DA3E-1280-8643-88AD-CADB80B77371}" type="slidenum">
              <a:rPr lang="en-US"/>
              <a:pPr>
                <a:defRPr/>
              </a:pPr>
              <a:t>‹#›</a:t>
            </a:fld>
            <a:endParaRPr lang="en-US"/>
          </a:p>
        </p:txBody>
      </p:sp>
    </p:spTree>
    <p:extLst>
      <p:ext uri="{BB962C8B-B14F-4D97-AF65-F5344CB8AC3E}">
        <p14:creationId xmlns:p14="http://schemas.microsoft.com/office/powerpoint/2010/main" val="91572733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40668C49-257C-D548-A65A-347E426F913B}"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F238F59D-7C6F-C045-96D0-A9490310079D}" type="slidenum">
              <a:rPr lang="en-US"/>
              <a:pPr>
                <a:defRPr/>
              </a:pPr>
              <a:t>‹#›</a:t>
            </a:fld>
            <a:endParaRPr lang="en-US"/>
          </a:p>
        </p:txBody>
      </p:sp>
    </p:spTree>
    <p:extLst>
      <p:ext uri="{BB962C8B-B14F-4D97-AF65-F5344CB8AC3E}">
        <p14:creationId xmlns:p14="http://schemas.microsoft.com/office/powerpoint/2010/main" val="208927760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3B59B253-BBAC-0D49-95C5-ED4B5DFFB8D2}"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62D6ADCD-F63E-9A40-9E21-6844A73D0F1F}" type="slidenum">
              <a:rPr lang="zh-CN" altLang="en-US"/>
              <a:pPr>
                <a:defRPr/>
              </a:pPr>
              <a:t>‹#›</a:t>
            </a:fld>
            <a:endParaRPr lang="en-US" altLang="zh-CN"/>
          </a:p>
        </p:txBody>
      </p:sp>
    </p:spTree>
    <p:extLst>
      <p:ext uri="{BB962C8B-B14F-4D97-AF65-F5344CB8AC3E}">
        <p14:creationId xmlns:p14="http://schemas.microsoft.com/office/powerpoint/2010/main" val="3060044310"/>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72E7B819-85BE-184F-A196-16A634386930}"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0E10D147-8D46-6847-942E-B86508880122}" type="slidenum">
              <a:rPr lang="en-US"/>
              <a:pPr>
                <a:defRPr/>
              </a:pPr>
              <a:t>‹#›</a:t>
            </a:fld>
            <a:endParaRPr lang="en-US"/>
          </a:p>
        </p:txBody>
      </p:sp>
    </p:spTree>
    <p:extLst>
      <p:ext uri="{BB962C8B-B14F-4D97-AF65-F5344CB8AC3E}">
        <p14:creationId xmlns:p14="http://schemas.microsoft.com/office/powerpoint/2010/main" val="2497311294"/>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9047437"/>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B5C7803-36F8-EE45-8406-BE2BE358BE01}"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50E188C-4500-A44D-927D-11007C57968C}" type="slidenum">
              <a:rPr lang="he-IL"/>
              <a:pPr>
                <a:defRPr/>
              </a:pPr>
              <a:t>‹#›</a:t>
            </a:fld>
            <a:endParaRPr lang="en-US"/>
          </a:p>
        </p:txBody>
      </p:sp>
    </p:spTree>
    <p:extLst>
      <p:ext uri="{BB962C8B-B14F-4D97-AF65-F5344CB8AC3E}">
        <p14:creationId xmlns:p14="http://schemas.microsoft.com/office/powerpoint/2010/main" val="4060031876"/>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53AA3E2-396B-7141-91BC-A06C638F955D}"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F014E3C-BEF6-F54B-B3C7-EA77534CC74D}" type="slidenum">
              <a:rPr lang="he-IL"/>
              <a:pPr>
                <a:defRPr/>
              </a:pPr>
              <a:t>‹#›</a:t>
            </a:fld>
            <a:endParaRPr lang="en-US"/>
          </a:p>
        </p:txBody>
      </p:sp>
    </p:spTree>
    <p:extLst>
      <p:ext uri="{BB962C8B-B14F-4D97-AF65-F5344CB8AC3E}">
        <p14:creationId xmlns:p14="http://schemas.microsoft.com/office/powerpoint/2010/main" val="2001013571"/>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35D18C0-5F4E-8942-AE3F-4377533C4EE9}"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2044129-B867-524C-AF42-CB7DFDEE9852}" type="slidenum">
              <a:rPr lang="he-IL"/>
              <a:pPr>
                <a:defRPr/>
              </a:pPr>
              <a:t>‹#›</a:t>
            </a:fld>
            <a:endParaRPr lang="en-US"/>
          </a:p>
        </p:txBody>
      </p:sp>
    </p:spTree>
    <p:extLst>
      <p:ext uri="{BB962C8B-B14F-4D97-AF65-F5344CB8AC3E}">
        <p14:creationId xmlns:p14="http://schemas.microsoft.com/office/powerpoint/2010/main" val="613528656"/>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B4EB8D6-A7B9-5343-9215-5A355215B8EC}"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445CDA9-8B05-6D4A-9950-D7FFED9E0014}" type="slidenum">
              <a:rPr lang="he-IL"/>
              <a:pPr>
                <a:defRPr/>
              </a:pPr>
              <a:t>‹#›</a:t>
            </a:fld>
            <a:endParaRPr lang="en-US"/>
          </a:p>
        </p:txBody>
      </p:sp>
    </p:spTree>
    <p:extLst>
      <p:ext uri="{BB962C8B-B14F-4D97-AF65-F5344CB8AC3E}">
        <p14:creationId xmlns:p14="http://schemas.microsoft.com/office/powerpoint/2010/main" val="2856350344"/>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11E74FA-FEA2-7D4B-9B60-89884A365B8E}"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199EB3E-8EE1-2F4A-959F-A49AF479D554}" type="slidenum">
              <a:rPr lang="he-IL"/>
              <a:pPr>
                <a:defRPr/>
              </a:pPr>
              <a:t>‹#›</a:t>
            </a:fld>
            <a:endParaRPr lang="en-US"/>
          </a:p>
        </p:txBody>
      </p:sp>
    </p:spTree>
    <p:extLst>
      <p:ext uri="{BB962C8B-B14F-4D97-AF65-F5344CB8AC3E}">
        <p14:creationId xmlns:p14="http://schemas.microsoft.com/office/powerpoint/2010/main" val="2702264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B5DF3BFD-C857-744F-904D-030C9F964057}"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3D05D2B0-F3FC-AD45-AC27-75D5BD197DE6}" type="slidenum">
              <a:rPr lang="en-US"/>
              <a:pPr>
                <a:defRPr/>
              </a:pPr>
              <a:t>‹#›</a:t>
            </a:fld>
            <a:endParaRPr lang="en-US"/>
          </a:p>
        </p:txBody>
      </p:sp>
    </p:spTree>
    <p:extLst>
      <p:ext uri="{BB962C8B-B14F-4D97-AF65-F5344CB8AC3E}">
        <p14:creationId xmlns:p14="http://schemas.microsoft.com/office/powerpoint/2010/main" val="46944717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B0E7A6C-85CD-0447-9CBF-0AA8DC2E0F06}"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C9185C9-401E-1A47-A6AA-F16B8A35AFF9}" type="slidenum">
              <a:rPr lang="he-IL"/>
              <a:pPr>
                <a:defRPr/>
              </a:pPr>
              <a:t>‹#›</a:t>
            </a:fld>
            <a:endParaRPr lang="en-US"/>
          </a:p>
        </p:txBody>
      </p:sp>
    </p:spTree>
    <p:extLst>
      <p:ext uri="{BB962C8B-B14F-4D97-AF65-F5344CB8AC3E}">
        <p14:creationId xmlns:p14="http://schemas.microsoft.com/office/powerpoint/2010/main" val="1389339694"/>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2767CD1-11E5-A94E-A55F-A4CECDD988A3}"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4D47807-0598-B249-9572-AB9CCEEFD48E}" type="slidenum">
              <a:rPr lang="he-IL"/>
              <a:pPr>
                <a:defRPr/>
              </a:pPr>
              <a:t>‹#›</a:t>
            </a:fld>
            <a:endParaRPr lang="en-US"/>
          </a:p>
        </p:txBody>
      </p:sp>
    </p:spTree>
    <p:extLst>
      <p:ext uri="{BB962C8B-B14F-4D97-AF65-F5344CB8AC3E}">
        <p14:creationId xmlns:p14="http://schemas.microsoft.com/office/powerpoint/2010/main" val="2334184894"/>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A400C02-5853-C941-A3A0-F01F5557809C}"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1E3FD70-31A3-9741-9463-5765CD4820DF}" type="slidenum">
              <a:rPr lang="he-IL"/>
              <a:pPr>
                <a:defRPr/>
              </a:pPr>
              <a:t>‹#›</a:t>
            </a:fld>
            <a:endParaRPr lang="en-US"/>
          </a:p>
        </p:txBody>
      </p:sp>
    </p:spTree>
    <p:extLst>
      <p:ext uri="{BB962C8B-B14F-4D97-AF65-F5344CB8AC3E}">
        <p14:creationId xmlns:p14="http://schemas.microsoft.com/office/powerpoint/2010/main" val="134506752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412E17D-C8A8-E840-9A20-B970F8487C58}"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6A2A7B0-4591-1E40-8F4E-F015054B6648}" type="slidenum">
              <a:rPr lang="he-IL"/>
              <a:pPr>
                <a:defRPr/>
              </a:pPr>
              <a:t>‹#›</a:t>
            </a:fld>
            <a:endParaRPr lang="en-US"/>
          </a:p>
        </p:txBody>
      </p:sp>
    </p:spTree>
    <p:extLst>
      <p:ext uri="{BB962C8B-B14F-4D97-AF65-F5344CB8AC3E}">
        <p14:creationId xmlns:p14="http://schemas.microsoft.com/office/powerpoint/2010/main" val="2182908970"/>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71DB980E-BCB9-634D-B293-88FD43774A7A}"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8A4EAD4-158F-FA4B-846F-84AEBC84A23C}" type="slidenum">
              <a:rPr lang="he-IL"/>
              <a:pPr>
                <a:defRPr/>
              </a:pPr>
              <a:t>‹#›</a:t>
            </a:fld>
            <a:endParaRPr lang="en-US"/>
          </a:p>
        </p:txBody>
      </p:sp>
    </p:spTree>
    <p:extLst>
      <p:ext uri="{BB962C8B-B14F-4D97-AF65-F5344CB8AC3E}">
        <p14:creationId xmlns:p14="http://schemas.microsoft.com/office/powerpoint/2010/main" val="61419083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0E85B2A-FFF1-834D-B5E6-46AFEA937708}"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C300C44-225E-F444-AC8F-4CFEC2DC59A3}" type="slidenum">
              <a:rPr lang="he-IL"/>
              <a:pPr>
                <a:defRPr/>
              </a:pPr>
              <a:t>‹#›</a:t>
            </a:fld>
            <a:endParaRPr lang="en-US"/>
          </a:p>
        </p:txBody>
      </p:sp>
    </p:spTree>
    <p:extLst>
      <p:ext uri="{BB962C8B-B14F-4D97-AF65-F5344CB8AC3E}">
        <p14:creationId xmlns:p14="http://schemas.microsoft.com/office/powerpoint/2010/main" val="1347998265"/>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A94EB109-B7C8-FD4B-B956-79EE0D007907}"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A16CE18-6A00-634D-BA6C-8D641262F0F9}" type="slidenum">
              <a:rPr lang="he-IL"/>
              <a:pPr>
                <a:defRPr/>
              </a:pPr>
              <a:t>‹#›</a:t>
            </a:fld>
            <a:endParaRPr lang="en-US"/>
          </a:p>
        </p:txBody>
      </p:sp>
    </p:spTree>
    <p:extLst>
      <p:ext uri="{BB962C8B-B14F-4D97-AF65-F5344CB8AC3E}">
        <p14:creationId xmlns:p14="http://schemas.microsoft.com/office/powerpoint/2010/main" val="343701266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CEC05B5-BA50-4047-8B95-A2D2BF01D76B}"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123876E-1E1E-7448-B64A-FB3F81A54763}" type="slidenum">
              <a:rPr lang="he-IL"/>
              <a:pPr>
                <a:defRPr/>
              </a:pPr>
              <a:t>‹#›</a:t>
            </a:fld>
            <a:endParaRPr lang="en-US"/>
          </a:p>
        </p:txBody>
      </p:sp>
    </p:spTree>
    <p:extLst>
      <p:ext uri="{BB962C8B-B14F-4D97-AF65-F5344CB8AC3E}">
        <p14:creationId xmlns:p14="http://schemas.microsoft.com/office/powerpoint/2010/main" val="2174844866"/>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94BAA323-E1B5-0643-9A40-1A3712FA220F}"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512F022-2951-0646-896F-2791BC55F7F2}" type="slidenum">
              <a:rPr lang="he-IL"/>
              <a:pPr>
                <a:defRPr/>
              </a:pPr>
              <a:t>‹#›</a:t>
            </a:fld>
            <a:endParaRPr lang="en-US"/>
          </a:p>
        </p:txBody>
      </p:sp>
    </p:spTree>
    <p:extLst>
      <p:ext uri="{BB962C8B-B14F-4D97-AF65-F5344CB8AC3E}">
        <p14:creationId xmlns:p14="http://schemas.microsoft.com/office/powerpoint/2010/main" val="297585148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B15EF5C-BFE0-CE4F-B0B1-AB2BCE26E0CB}"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8521775-5257-0D43-B4C6-6736BDCA7012}" type="slidenum">
              <a:rPr lang="he-IL"/>
              <a:pPr>
                <a:defRPr/>
              </a:pPr>
              <a:t>‹#›</a:t>
            </a:fld>
            <a:endParaRPr lang="en-US"/>
          </a:p>
        </p:txBody>
      </p:sp>
    </p:spTree>
    <p:extLst>
      <p:ext uri="{BB962C8B-B14F-4D97-AF65-F5344CB8AC3E}">
        <p14:creationId xmlns:p14="http://schemas.microsoft.com/office/powerpoint/2010/main" val="42035955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DC5DA100-9C83-C64F-BE4F-AED82855C514}"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AFC66C9-2D85-E948-9C0F-94FD7AC3B251}" type="slidenum">
              <a:rPr lang="en-US"/>
              <a:pPr>
                <a:defRPr/>
              </a:pPr>
              <a:t>‹#›</a:t>
            </a:fld>
            <a:endParaRPr lang="en-US"/>
          </a:p>
        </p:txBody>
      </p:sp>
    </p:spTree>
    <p:extLst>
      <p:ext uri="{BB962C8B-B14F-4D97-AF65-F5344CB8AC3E}">
        <p14:creationId xmlns:p14="http://schemas.microsoft.com/office/powerpoint/2010/main" val="3078116614"/>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66FEB34-3A89-4B4C-B1FE-6F899CF58081}" type="slidenum">
              <a:rPr lang="he-IL"/>
              <a:pPr>
                <a:defRPr/>
              </a:pPr>
              <a:t>‹#›</a:t>
            </a:fld>
            <a:endParaRPr lang="en-US"/>
          </a:p>
        </p:txBody>
      </p:sp>
    </p:spTree>
    <p:extLst>
      <p:ext uri="{BB962C8B-B14F-4D97-AF65-F5344CB8AC3E}">
        <p14:creationId xmlns:p14="http://schemas.microsoft.com/office/powerpoint/2010/main" val="28384707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83C4BD6-84E3-9241-B976-328AC26A245F}" type="slidenum">
              <a:rPr lang="he-IL"/>
              <a:pPr>
                <a:defRPr/>
              </a:pPr>
              <a:t>‹#›</a:t>
            </a:fld>
            <a:endParaRPr lang="en-US"/>
          </a:p>
        </p:txBody>
      </p:sp>
    </p:spTree>
    <p:extLst>
      <p:ext uri="{BB962C8B-B14F-4D97-AF65-F5344CB8AC3E}">
        <p14:creationId xmlns:p14="http://schemas.microsoft.com/office/powerpoint/2010/main" val="462388511"/>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8BCDFA0-7DBD-8F46-8977-76A710D51648}" type="slidenum">
              <a:rPr lang="he-IL"/>
              <a:pPr>
                <a:defRPr/>
              </a:pPr>
              <a:t>‹#›</a:t>
            </a:fld>
            <a:endParaRPr lang="en-US"/>
          </a:p>
        </p:txBody>
      </p:sp>
    </p:spTree>
    <p:extLst>
      <p:ext uri="{BB962C8B-B14F-4D97-AF65-F5344CB8AC3E}">
        <p14:creationId xmlns:p14="http://schemas.microsoft.com/office/powerpoint/2010/main" val="340540196"/>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2DD7392-E573-9146-9B3A-4527E37AB29F}" type="slidenum">
              <a:rPr lang="he-IL"/>
              <a:pPr>
                <a:defRPr/>
              </a:pPr>
              <a:t>‹#›</a:t>
            </a:fld>
            <a:endParaRPr lang="en-US"/>
          </a:p>
        </p:txBody>
      </p:sp>
    </p:spTree>
    <p:extLst>
      <p:ext uri="{BB962C8B-B14F-4D97-AF65-F5344CB8AC3E}">
        <p14:creationId xmlns:p14="http://schemas.microsoft.com/office/powerpoint/2010/main" val="372395609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9AC9EFC-E877-5B44-967C-4FF03D1AF99F}" type="slidenum">
              <a:rPr lang="he-IL"/>
              <a:pPr>
                <a:defRPr/>
              </a:pPr>
              <a:t>‹#›</a:t>
            </a:fld>
            <a:endParaRPr lang="en-US"/>
          </a:p>
        </p:txBody>
      </p:sp>
    </p:spTree>
    <p:extLst>
      <p:ext uri="{BB962C8B-B14F-4D97-AF65-F5344CB8AC3E}">
        <p14:creationId xmlns:p14="http://schemas.microsoft.com/office/powerpoint/2010/main" val="2153690736"/>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0EF2BD3-3920-AD47-B188-EC82F1E7E067}" type="slidenum">
              <a:rPr lang="he-IL"/>
              <a:pPr>
                <a:defRPr/>
              </a:pPr>
              <a:t>‹#›</a:t>
            </a:fld>
            <a:endParaRPr lang="en-US"/>
          </a:p>
        </p:txBody>
      </p:sp>
    </p:spTree>
    <p:extLst>
      <p:ext uri="{BB962C8B-B14F-4D97-AF65-F5344CB8AC3E}">
        <p14:creationId xmlns:p14="http://schemas.microsoft.com/office/powerpoint/2010/main" val="2530343739"/>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3C5C005-6198-7846-96FB-D7D4DA6434EA}" type="slidenum">
              <a:rPr lang="he-IL"/>
              <a:pPr>
                <a:defRPr/>
              </a:pPr>
              <a:t>‹#›</a:t>
            </a:fld>
            <a:endParaRPr lang="en-US"/>
          </a:p>
        </p:txBody>
      </p:sp>
    </p:spTree>
    <p:extLst>
      <p:ext uri="{BB962C8B-B14F-4D97-AF65-F5344CB8AC3E}">
        <p14:creationId xmlns:p14="http://schemas.microsoft.com/office/powerpoint/2010/main" val="415358752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0BE4B18-5A0C-7E43-8E24-D7A1F4B2E080}" type="slidenum">
              <a:rPr lang="he-IL"/>
              <a:pPr>
                <a:defRPr/>
              </a:pPr>
              <a:t>‹#›</a:t>
            </a:fld>
            <a:endParaRPr lang="en-US"/>
          </a:p>
        </p:txBody>
      </p:sp>
    </p:spTree>
    <p:extLst>
      <p:ext uri="{BB962C8B-B14F-4D97-AF65-F5344CB8AC3E}">
        <p14:creationId xmlns:p14="http://schemas.microsoft.com/office/powerpoint/2010/main" val="341602308"/>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C5CFED2-C9DE-E04D-8067-FB0D9FD47BAD}" type="slidenum">
              <a:rPr lang="he-IL"/>
              <a:pPr>
                <a:defRPr/>
              </a:pPr>
              <a:t>‹#›</a:t>
            </a:fld>
            <a:endParaRPr lang="en-US"/>
          </a:p>
        </p:txBody>
      </p:sp>
    </p:spTree>
    <p:extLst>
      <p:ext uri="{BB962C8B-B14F-4D97-AF65-F5344CB8AC3E}">
        <p14:creationId xmlns:p14="http://schemas.microsoft.com/office/powerpoint/2010/main" val="2885063106"/>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55B38DAF-6D6A-B14B-AE50-EC7838C6B7DF}" type="slidenum">
              <a:rPr lang="he-IL"/>
              <a:pPr>
                <a:defRPr/>
              </a:pPr>
              <a:t>‹#›</a:t>
            </a:fld>
            <a:endParaRPr lang="en-US"/>
          </a:p>
        </p:txBody>
      </p:sp>
    </p:spTree>
    <p:extLst>
      <p:ext uri="{BB962C8B-B14F-4D97-AF65-F5344CB8AC3E}">
        <p14:creationId xmlns:p14="http://schemas.microsoft.com/office/powerpoint/2010/main" val="1377719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6E52E15-271A-5845-9419-6A2B3DA69804}"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AA115AF-C2A6-814D-ABEE-FE8F720BD958}" type="slidenum">
              <a:rPr lang="en-US"/>
              <a:pPr>
                <a:defRPr/>
              </a:pPr>
              <a:t>‹#›</a:t>
            </a:fld>
            <a:endParaRPr lang="en-US"/>
          </a:p>
        </p:txBody>
      </p:sp>
    </p:spTree>
    <p:extLst>
      <p:ext uri="{BB962C8B-B14F-4D97-AF65-F5344CB8AC3E}">
        <p14:creationId xmlns:p14="http://schemas.microsoft.com/office/powerpoint/2010/main" val="75228322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792432CF-6511-1147-B556-D59BFA7BCA35}" type="slidenum">
              <a:rPr lang="he-IL"/>
              <a:pPr>
                <a:defRPr/>
              </a:pPr>
              <a:t>‹#›</a:t>
            </a:fld>
            <a:endParaRPr lang="en-US"/>
          </a:p>
        </p:txBody>
      </p:sp>
    </p:spTree>
    <p:extLst>
      <p:ext uri="{BB962C8B-B14F-4D97-AF65-F5344CB8AC3E}">
        <p14:creationId xmlns:p14="http://schemas.microsoft.com/office/powerpoint/2010/main" val="1502464787"/>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A1C45DB-B2FE-B843-BAE5-C9DA51166FF8}" type="slidenum">
              <a:rPr lang="he-IL"/>
              <a:pPr>
                <a:defRPr/>
              </a:pPr>
              <a:t>‹#›</a:t>
            </a:fld>
            <a:endParaRPr lang="en-US"/>
          </a:p>
        </p:txBody>
      </p:sp>
    </p:spTree>
    <p:extLst>
      <p:ext uri="{BB962C8B-B14F-4D97-AF65-F5344CB8AC3E}">
        <p14:creationId xmlns:p14="http://schemas.microsoft.com/office/powerpoint/2010/main" val="4114518491"/>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59A0887-9FB7-1F4C-8CF3-898811B63F6C}" type="slidenum">
              <a:rPr lang="he-IL"/>
              <a:pPr>
                <a:defRPr/>
              </a:pPr>
              <a:t>‹#›</a:t>
            </a:fld>
            <a:endParaRPr lang="en-US"/>
          </a:p>
        </p:txBody>
      </p:sp>
    </p:spTree>
    <p:extLst>
      <p:ext uri="{BB962C8B-B14F-4D97-AF65-F5344CB8AC3E}">
        <p14:creationId xmlns:p14="http://schemas.microsoft.com/office/powerpoint/2010/main" val="2005814549"/>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4D5D7836-6447-C848-9C83-ABB5871B7858}" type="slidenum">
              <a:rPr lang="he-IL"/>
              <a:pPr>
                <a:defRPr/>
              </a:pPr>
              <a:t>‹#›</a:t>
            </a:fld>
            <a:endParaRPr lang="en-US"/>
          </a:p>
        </p:txBody>
      </p:sp>
    </p:spTree>
    <p:extLst>
      <p:ext uri="{BB962C8B-B14F-4D97-AF65-F5344CB8AC3E}">
        <p14:creationId xmlns:p14="http://schemas.microsoft.com/office/powerpoint/2010/main" val="532927281"/>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D72E732-630C-9644-8F89-D1D6CD8389BB}" type="slidenum">
              <a:rPr lang="he-IL"/>
              <a:pPr>
                <a:defRPr/>
              </a:pPr>
              <a:t>‹#›</a:t>
            </a:fld>
            <a:endParaRPr lang="en-US"/>
          </a:p>
        </p:txBody>
      </p:sp>
    </p:spTree>
    <p:extLst>
      <p:ext uri="{BB962C8B-B14F-4D97-AF65-F5344CB8AC3E}">
        <p14:creationId xmlns:p14="http://schemas.microsoft.com/office/powerpoint/2010/main" val="2551465876"/>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BA2A5F1-05A1-B744-B652-8580F0F1C2DD}" type="slidenum">
              <a:rPr lang="he-IL"/>
              <a:pPr>
                <a:defRPr/>
              </a:pPr>
              <a:t>‹#›</a:t>
            </a:fld>
            <a:endParaRPr lang="en-US"/>
          </a:p>
        </p:txBody>
      </p:sp>
    </p:spTree>
    <p:extLst>
      <p:ext uri="{BB962C8B-B14F-4D97-AF65-F5344CB8AC3E}">
        <p14:creationId xmlns:p14="http://schemas.microsoft.com/office/powerpoint/2010/main" val="829342842"/>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F038434B-BE0E-FD42-9FB9-14E6F50B6F1E}" type="slidenum">
              <a:rPr/>
              <a:pPr>
                <a:defRPr/>
              </a:pPr>
              <a:t>‹#›</a:t>
            </a:fld>
            <a:endParaRPr/>
          </a:p>
        </p:txBody>
      </p:sp>
    </p:spTree>
    <p:extLst>
      <p:ext uri="{BB962C8B-B14F-4D97-AF65-F5344CB8AC3E}">
        <p14:creationId xmlns:p14="http://schemas.microsoft.com/office/powerpoint/2010/main" val="1351901423"/>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8980CCB-397D-FD47-9FDA-824323639F4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810D625A-EBB1-3146-A9F0-B590F1191449}" type="slidenum">
              <a:rPr lang="en-US"/>
              <a:pPr>
                <a:defRPr/>
              </a:pPr>
              <a:t>‹#›</a:t>
            </a:fld>
            <a:endParaRPr lang="en-US"/>
          </a:p>
        </p:txBody>
      </p:sp>
    </p:spTree>
    <p:extLst>
      <p:ext uri="{BB962C8B-B14F-4D97-AF65-F5344CB8AC3E}">
        <p14:creationId xmlns:p14="http://schemas.microsoft.com/office/powerpoint/2010/main" val="3985122878"/>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907F2AA3-05C3-2A4F-A648-B8DFBD57CAEF}"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A9686EA4-BC87-BC4A-B42B-1EA43518DDC2}" type="slidenum">
              <a:rPr lang="en-US"/>
              <a:pPr>
                <a:defRPr/>
              </a:pPr>
              <a:t>‹#›</a:t>
            </a:fld>
            <a:endParaRPr lang="en-US"/>
          </a:p>
        </p:txBody>
      </p:sp>
    </p:spTree>
    <p:extLst>
      <p:ext uri="{BB962C8B-B14F-4D97-AF65-F5344CB8AC3E}">
        <p14:creationId xmlns:p14="http://schemas.microsoft.com/office/powerpoint/2010/main" val="859527106"/>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8693BA80-33A3-9B4F-AB8A-2871062BF4F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8093F8B5-B491-2B49-AB5D-8BCEDA7E24D4}" type="slidenum">
              <a:rPr lang="en-US"/>
              <a:pPr>
                <a:defRPr/>
              </a:pPr>
              <a:t>‹#›</a:t>
            </a:fld>
            <a:endParaRPr lang="en-US"/>
          </a:p>
        </p:txBody>
      </p:sp>
    </p:spTree>
    <p:extLst>
      <p:ext uri="{BB962C8B-B14F-4D97-AF65-F5344CB8AC3E}">
        <p14:creationId xmlns:p14="http://schemas.microsoft.com/office/powerpoint/2010/main" val="8863100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7BE9B636-C731-B541-A85E-5E5C319569F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A9D855A8-18BB-2C47-A530-44484BDF3DEF}" type="slidenum">
              <a:rPr lang="en-US"/>
              <a:pPr>
                <a:defRPr/>
              </a:pPr>
              <a:t>‹#›</a:t>
            </a:fld>
            <a:endParaRPr lang="en-US"/>
          </a:p>
        </p:txBody>
      </p:sp>
    </p:spTree>
    <p:extLst>
      <p:ext uri="{BB962C8B-B14F-4D97-AF65-F5344CB8AC3E}">
        <p14:creationId xmlns:p14="http://schemas.microsoft.com/office/powerpoint/2010/main" val="1171273513"/>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38F42D2-2CA3-9743-977F-B07BC9EA4A29}"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597ED38E-DEB5-424F-85C7-5E3E491D7B58}" type="slidenum">
              <a:rPr lang="en-US"/>
              <a:pPr>
                <a:defRPr/>
              </a:pPr>
              <a:t>‹#›</a:t>
            </a:fld>
            <a:endParaRPr lang="en-US"/>
          </a:p>
        </p:txBody>
      </p:sp>
    </p:spTree>
    <p:extLst>
      <p:ext uri="{BB962C8B-B14F-4D97-AF65-F5344CB8AC3E}">
        <p14:creationId xmlns:p14="http://schemas.microsoft.com/office/powerpoint/2010/main" val="3028731371"/>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5AB149A5-16D7-F340-A3D2-620A55FD9839}"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30C28CE6-1977-274B-933E-34CC6FB8ED81}" type="slidenum">
              <a:rPr lang="en-US"/>
              <a:pPr>
                <a:defRPr/>
              </a:pPr>
              <a:t>‹#›</a:t>
            </a:fld>
            <a:endParaRPr lang="en-US"/>
          </a:p>
        </p:txBody>
      </p:sp>
    </p:spTree>
    <p:extLst>
      <p:ext uri="{BB962C8B-B14F-4D97-AF65-F5344CB8AC3E}">
        <p14:creationId xmlns:p14="http://schemas.microsoft.com/office/powerpoint/2010/main" val="38116973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AED2575B-26DF-B342-B795-A2ACEC2FAFC2}"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E07EFCAD-FD3B-E449-853E-29A6ED273E47}" type="slidenum">
              <a:rPr lang="en-US"/>
              <a:pPr>
                <a:defRPr/>
              </a:pPr>
              <a:t>‹#›</a:t>
            </a:fld>
            <a:endParaRPr lang="en-US"/>
          </a:p>
        </p:txBody>
      </p:sp>
    </p:spTree>
    <p:extLst>
      <p:ext uri="{BB962C8B-B14F-4D97-AF65-F5344CB8AC3E}">
        <p14:creationId xmlns:p14="http://schemas.microsoft.com/office/powerpoint/2010/main" val="2581618064"/>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595F0471-27E3-AC42-9B1C-08BAF2CF579E}"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E95C35A4-1C7A-B749-8ACB-7CD2847D2562}" type="slidenum">
              <a:rPr lang="en-US"/>
              <a:pPr>
                <a:defRPr/>
              </a:pPr>
              <a:t>‹#›</a:t>
            </a:fld>
            <a:endParaRPr lang="en-US"/>
          </a:p>
        </p:txBody>
      </p:sp>
    </p:spTree>
    <p:extLst>
      <p:ext uri="{BB962C8B-B14F-4D97-AF65-F5344CB8AC3E}">
        <p14:creationId xmlns:p14="http://schemas.microsoft.com/office/powerpoint/2010/main" val="3664872844"/>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EF42C602-0B78-384E-9995-165C7865B925}"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E7984266-2F8E-6545-A954-F7A6992920F3}" type="slidenum">
              <a:rPr lang="en-US"/>
              <a:pPr>
                <a:defRPr/>
              </a:pPr>
              <a:t>‹#›</a:t>
            </a:fld>
            <a:endParaRPr lang="en-US"/>
          </a:p>
        </p:txBody>
      </p:sp>
    </p:spTree>
    <p:extLst>
      <p:ext uri="{BB962C8B-B14F-4D97-AF65-F5344CB8AC3E}">
        <p14:creationId xmlns:p14="http://schemas.microsoft.com/office/powerpoint/2010/main" val="133716640"/>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9A583ADC-39E5-BA4F-AD34-FB20F2E6C9B1}"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56F4706B-DBE2-824B-90A0-4D16E3604274}" type="slidenum">
              <a:rPr lang="en-US"/>
              <a:pPr>
                <a:defRPr/>
              </a:pPr>
              <a:t>‹#›</a:t>
            </a:fld>
            <a:endParaRPr lang="en-US"/>
          </a:p>
        </p:txBody>
      </p:sp>
    </p:spTree>
    <p:extLst>
      <p:ext uri="{BB962C8B-B14F-4D97-AF65-F5344CB8AC3E}">
        <p14:creationId xmlns:p14="http://schemas.microsoft.com/office/powerpoint/2010/main" val="301954443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C392C377-0D95-5541-B7C2-18D99AEE0277}"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69A62A7A-6848-6145-AA9D-502BC486D414}" type="slidenum">
              <a:rPr lang="en-US"/>
              <a:pPr>
                <a:defRPr/>
              </a:pPr>
              <a:t>‹#›</a:t>
            </a:fld>
            <a:endParaRPr lang="en-US"/>
          </a:p>
        </p:txBody>
      </p:sp>
    </p:spTree>
    <p:extLst>
      <p:ext uri="{BB962C8B-B14F-4D97-AF65-F5344CB8AC3E}">
        <p14:creationId xmlns:p14="http://schemas.microsoft.com/office/powerpoint/2010/main" val="174795362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D3AEB0AD-A8C5-004F-B986-7DF48DE53C9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E17A9EF8-03C5-8145-8475-B14B21EEB5A4}" type="slidenum">
              <a:rPr lang="en-US"/>
              <a:pPr>
                <a:defRPr/>
              </a:pPr>
              <a:t>‹#›</a:t>
            </a:fld>
            <a:endParaRPr lang="en-US"/>
          </a:p>
        </p:txBody>
      </p:sp>
    </p:spTree>
    <p:extLst>
      <p:ext uri="{BB962C8B-B14F-4D97-AF65-F5344CB8AC3E}">
        <p14:creationId xmlns:p14="http://schemas.microsoft.com/office/powerpoint/2010/main" val="312742233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88A0E74D-705A-C14F-B9DF-4928D0A867E0}"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5607976-A432-F847-9C7D-B7A2B1AF0297}" type="slidenum">
              <a:rPr lang="en-US"/>
              <a:pPr>
                <a:defRPr/>
              </a:pPr>
              <a:t>‹#›</a:t>
            </a:fld>
            <a:endParaRPr lang="en-US"/>
          </a:p>
        </p:txBody>
      </p:sp>
    </p:spTree>
    <p:extLst>
      <p:ext uri="{BB962C8B-B14F-4D97-AF65-F5344CB8AC3E}">
        <p14:creationId xmlns:p14="http://schemas.microsoft.com/office/powerpoint/2010/main" val="3336539759"/>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B217DF0B-0E44-4D44-BD31-C15A4C717EA1}"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9A00B1CC-7910-7941-AC47-91949F185904}" type="slidenum">
              <a:rPr lang="en-US"/>
              <a:pPr>
                <a:defRPr/>
              </a:pPr>
              <a:t>‹#›</a:t>
            </a:fld>
            <a:endParaRPr lang="en-US"/>
          </a:p>
        </p:txBody>
      </p:sp>
    </p:spTree>
    <p:extLst>
      <p:ext uri="{BB962C8B-B14F-4D97-AF65-F5344CB8AC3E}">
        <p14:creationId xmlns:p14="http://schemas.microsoft.com/office/powerpoint/2010/main" val="361069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3" y="6265863"/>
            <a:ext cx="1905000" cy="457200"/>
          </a:xfrm>
          <a:prstGeom prst="rect">
            <a:avLst/>
          </a:prstGeom>
        </p:spPr>
        <p:txBody>
          <a:bodyPr/>
          <a:lstStyle>
            <a:lvl1pPr>
              <a:defRPr/>
            </a:lvl1pPr>
          </a:lstStyle>
          <a:p>
            <a:pPr>
              <a:defRPr/>
            </a:pPr>
            <a:fld id="{5EDC3D3C-D93C-4244-8EEC-ED1FA9D8FC21}" type="datetime1">
              <a:rPr lang="en-US"/>
              <a:pPr>
                <a:defRPr/>
              </a:pPr>
              <a:t>5/9/21</a:t>
            </a:fld>
            <a:endParaRPr lang="en-US"/>
          </a:p>
        </p:txBody>
      </p:sp>
      <p:sp>
        <p:nvSpPr>
          <p:cNvPr id="4" name="Footer Placeholder 3"/>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8D1C880E-776A-4443-BBD2-2AF27F9D5D0E}" type="slidenum">
              <a:rPr lang="en-US"/>
              <a:pPr>
                <a:defRPr/>
              </a:pPr>
              <a:t>‹#›</a:t>
            </a:fld>
            <a:endParaRPr lang="en-US"/>
          </a:p>
        </p:txBody>
      </p:sp>
    </p:spTree>
    <p:extLst>
      <p:ext uri="{BB962C8B-B14F-4D97-AF65-F5344CB8AC3E}">
        <p14:creationId xmlns:p14="http://schemas.microsoft.com/office/powerpoint/2010/main" val="6823932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25FCD5F1-D8F1-7C4C-8087-F33E6153A7B2}"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D34FB2F0-B75E-EE4A-BDEB-0D0BE61C37F7}" type="slidenum">
              <a:rPr lang="en-US"/>
              <a:pPr>
                <a:defRPr/>
              </a:pPr>
              <a:t>‹#›</a:t>
            </a:fld>
            <a:endParaRPr lang="en-US"/>
          </a:p>
        </p:txBody>
      </p:sp>
    </p:spTree>
    <p:extLst>
      <p:ext uri="{BB962C8B-B14F-4D97-AF65-F5344CB8AC3E}">
        <p14:creationId xmlns:p14="http://schemas.microsoft.com/office/powerpoint/2010/main" val="1354635409"/>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72A9C11B-FB9C-3E4F-8BE3-07295AFAC2BE}"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A5DC064C-A146-FB46-B0B5-CAD36A84A144}" type="slidenum">
              <a:rPr lang="en-US"/>
              <a:pPr>
                <a:defRPr/>
              </a:pPr>
              <a:t>‹#›</a:t>
            </a:fld>
            <a:endParaRPr lang="en-US"/>
          </a:p>
        </p:txBody>
      </p:sp>
    </p:spTree>
    <p:extLst>
      <p:ext uri="{BB962C8B-B14F-4D97-AF65-F5344CB8AC3E}">
        <p14:creationId xmlns:p14="http://schemas.microsoft.com/office/powerpoint/2010/main" val="2913829017"/>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C43178FD-2FA5-1E4F-A126-A2A4D08ADBB9}"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67E27C5F-4B52-364C-A154-940A7CA4BCBF}" type="slidenum">
              <a:rPr lang="zh-CN" altLang="en-US"/>
              <a:pPr>
                <a:defRPr/>
              </a:pPr>
              <a:t>‹#›</a:t>
            </a:fld>
            <a:endParaRPr lang="en-US" altLang="zh-CN"/>
          </a:p>
        </p:txBody>
      </p:sp>
    </p:spTree>
    <p:extLst>
      <p:ext uri="{BB962C8B-B14F-4D97-AF65-F5344CB8AC3E}">
        <p14:creationId xmlns:p14="http://schemas.microsoft.com/office/powerpoint/2010/main" val="2673282458"/>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B37166EC-2D18-104F-AA43-D9EE95578C74}"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77D40A3A-660E-414A-8685-2BB95F99F76C}" type="slidenum">
              <a:rPr lang="en-US"/>
              <a:pPr>
                <a:defRPr/>
              </a:pPr>
              <a:t>‹#›</a:t>
            </a:fld>
            <a:endParaRPr lang="en-US"/>
          </a:p>
        </p:txBody>
      </p:sp>
    </p:spTree>
    <p:extLst>
      <p:ext uri="{BB962C8B-B14F-4D97-AF65-F5344CB8AC3E}">
        <p14:creationId xmlns:p14="http://schemas.microsoft.com/office/powerpoint/2010/main" val="2041891120"/>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8057259"/>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4F30F04-F0AA-B845-BFA1-895EF0860709}"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3ABBB42-ABEE-E943-B548-6115FB290D10}" type="slidenum">
              <a:rPr lang="he-IL"/>
              <a:pPr>
                <a:defRPr/>
              </a:pPr>
              <a:t>‹#›</a:t>
            </a:fld>
            <a:endParaRPr lang="en-US"/>
          </a:p>
        </p:txBody>
      </p:sp>
    </p:spTree>
    <p:extLst>
      <p:ext uri="{BB962C8B-B14F-4D97-AF65-F5344CB8AC3E}">
        <p14:creationId xmlns:p14="http://schemas.microsoft.com/office/powerpoint/2010/main" val="2775211053"/>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7FD40E2-55B1-6141-AAA5-7B625AFE7BD4}"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B05A250-4AA3-7748-908F-FC888E1B04EA}" type="slidenum">
              <a:rPr lang="he-IL"/>
              <a:pPr>
                <a:defRPr/>
              </a:pPr>
              <a:t>‹#›</a:t>
            </a:fld>
            <a:endParaRPr lang="en-US"/>
          </a:p>
        </p:txBody>
      </p:sp>
    </p:spTree>
    <p:extLst>
      <p:ext uri="{BB962C8B-B14F-4D97-AF65-F5344CB8AC3E}">
        <p14:creationId xmlns:p14="http://schemas.microsoft.com/office/powerpoint/2010/main" val="3208232854"/>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9118115-23C8-E24E-B670-D67F1CDC97AF}"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A9AAD37-385F-4F4F-8F83-1E476F818736}" type="slidenum">
              <a:rPr lang="he-IL"/>
              <a:pPr>
                <a:defRPr/>
              </a:pPr>
              <a:t>‹#›</a:t>
            </a:fld>
            <a:endParaRPr lang="en-US"/>
          </a:p>
        </p:txBody>
      </p:sp>
    </p:spTree>
    <p:extLst>
      <p:ext uri="{BB962C8B-B14F-4D97-AF65-F5344CB8AC3E}">
        <p14:creationId xmlns:p14="http://schemas.microsoft.com/office/powerpoint/2010/main" val="1873715"/>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2CB2693-6F61-8E44-9BBC-C76AC0792365}"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1C8E9E9-956B-7840-9E8D-CFF07EC4937A}" type="slidenum">
              <a:rPr lang="he-IL"/>
              <a:pPr>
                <a:defRPr/>
              </a:pPr>
              <a:t>‹#›</a:t>
            </a:fld>
            <a:endParaRPr lang="en-US"/>
          </a:p>
        </p:txBody>
      </p:sp>
    </p:spTree>
    <p:extLst>
      <p:ext uri="{BB962C8B-B14F-4D97-AF65-F5344CB8AC3E}">
        <p14:creationId xmlns:p14="http://schemas.microsoft.com/office/powerpoint/2010/main" val="1305667974"/>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2B29F66-372A-4A44-9011-7D93333A64FC}"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CA4C2AB-8EA8-E645-B311-5282253976F1}" type="slidenum">
              <a:rPr lang="he-IL"/>
              <a:pPr>
                <a:defRPr/>
              </a:pPr>
              <a:t>‹#›</a:t>
            </a:fld>
            <a:endParaRPr lang="en-US"/>
          </a:p>
        </p:txBody>
      </p:sp>
    </p:spTree>
    <p:extLst>
      <p:ext uri="{BB962C8B-B14F-4D97-AF65-F5344CB8AC3E}">
        <p14:creationId xmlns:p14="http://schemas.microsoft.com/office/powerpoint/2010/main" val="1318986752"/>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E6A1F2D-E43B-954B-93C3-9E85D9FABE95}"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2574715-929B-5141-AB24-C444A50F9698}" type="slidenum">
              <a:rPr lang="he-IL"/>
              <a:pPr>
                <a:defRPr/>
              </a:pPr>
              <a:t>‹#›</a:t>
            </a:fld>
            <a:endParaRPr lang="en-US"/>
          </a:p>
        </p:txBody>
      </p:sp>
    </p:spTree>
    <p:extLst>
      <p:ext uri="{BB962C8B-B14F-4D97-AF65-F5344CB8AC3E}">
        <p14:creationId xmlns:p14="http://schemas.microsoft.com/office/powerpoint/2010/main" val="3685032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1B953302-46E3-B34E-B824-9C69815F940B}"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CC887A09-63B6-674D-B6A0-8D355B297A91}" type="slidenum">
              <a:rPr lang="en-US"/>
              <a:pPr>
                <a:defRPr/>
              </a:pPr>
              <a:t>‹#›</a:t>
            </a:fld>
            <a:endParaRPr lang="en-US"/>
          </a:p>
        </p:txBody>
      </p:sp>
    </p:spTree>
    <p:extLst>
      <p:ext uri="{BB962C8B-B14F-4D97-AF65-F5344CB8AC3E}">
        <p14:creationId xmlns:p14="http://schemas.microsoft.com/office/powerpoint/2010/main" val="406198671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DD691EAF-E3B1-EB46-889D-0F3F90C7B485}"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90EC763-B90D-9A4D-9152-665D3CB9C71B}" type="slidenum">
              <a:rPr lang="he-IL"/>
              <a:pPr>
                <a:defRPr/>
              </a:pPr>
              <a:t>‹#›</a:t>
            </a:fld>
            <a:endParaRPr lang="en-US"/>
          </a:p>
        </p:txBody>
      </p:sp>
    </p:spTree>
    <p:extLst>
      <p:ext uri="{BB962C8B-B14F-4D97-AF65-F5344CB8AC3E}">
        <p14:creationId xmlns:p14="http://schemas.microsoft.com/office/powerpoint/2010/main" val="3617584608"/>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79B23A9-5566-0C42-BF1D-B864ADA2D5F5}"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46AB1D19-44BF-9144-9DC0-17FB5771D899}" type="slidenum">
              <a:rPr lang="he-IL"/>
              <a:pPr>
                <a:defRPr/>
              </a:pPr>
              <a:t>‹#›</a:t>
            </a:fld>
            <a:endParaRPr lang="en-US"/>
          </a:p>
        </p:txBody>
      </p:sp>
    </p:spTree>
    <p:extLst>
      <p:ext uri="{BB962C8B-B14F-4D97-AF65-F5344CB8AC3E}">
        <p14:creationId xmlns:p14="http://schemas.microsoft.com/office/powerpoint/2010/main" val="2124588275"/>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F2C0A73-F89C-A048-9EBB-22A609C161FF}"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7983862-055C-0945-9F42-7F5B219FEF15}" type="slidenum">
              <a:rPr lang="he-IL"/>
              <a:pPr>
                <a:defRPr/>
              </a:pPr>
              <a:t>‹#›</a:t>
            </a:fld>
            <a:endParaRPr lang="en-US"/>
          </a:p>
        </p:txBody>
      </p:sp>
    </p:spTree>
    <p:extLst>
      <p:ext uri="{BB962C8B-B14F-4D97-AF65-F5344CB8AC3E}">
        <p14:creationId xmlns:p14="http://schemas.microsoft.com/office/powerpoint/2010/main" val="2852090674"/>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69D9292-2DAC-624E-89DD-70C06FF11C10}"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718FE86-D6F5-534B-8D5A-E05FF9D27745}" type="slidenum">
              <a:rPr lang="he-IL"/>
              <a:pPr>
                <a:defRPr/>
              </a:pPr>
              <a:t>‹#›</a:t>
            </a:fld>
            <a:endParaRPr lang="en-US"/>
          </a:p>
        </p:txBody>
      </p:sp>
    </p:spTree>
    <p:extLst>
      <p:ext uri="{BB962C8B-B14F-4D97-AF65-F5344CB8AC3E}">
        <p14:creationId xmlns:p14="http://schemas.microsoft.com/office/powerpoint/2010/main" val="3621279774"/>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38A556A-D0F4-FE44-99EE-64E78CADAC6E}"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FC02DB1C-9622-4C45-B289-8C661892443B}" type="slidenum">
              <a:rPr lang="he-IL"/>
              <a:pPr>
                <a:defRPr/>
              </a:pPr>
              <a:t>‹#›</a:t>
            </a:fld>
            <a:endParaRPr lang="en-US"/>
          </a:p>
        </p:txBody>
      </p:sp>
    </p:spTree>
    <p:extLst>
      <p:ext uri="{BB962C8B-B14F-4D97-AF65-F5344CB8AC3E}">
        <p14:creationId xmlns:p14="http://schemas.microsoft.com/office/powerpoint/2010/main" val="78897426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7CA8B6F-55E6-D045-91EA-92153BF7FEFC}"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1C011CD-32E0-8042-ABB1-BCCACF84AC4C}" type="slidenum">
              <a:rPr lang="he-IL"/>
              <a:pPr>
                <a:defRPr/>
              </a:pPr>
              <a:t>‹#›</a:t>
            </a:fld>
            <a:endParaRPr lang="en-US"/>
          </a:p>
        </p:txBody>
      </p:sp>
    </p:spTree>
    <p:extLst>
      <p:ext uri="{BB962C8B-B14F-4D97-AF65-F5344CB8AC3E}">
        <p14:creationId xmlns:p14="http://schemas.microsoft.com/office/powerpoint/2010/main" val="131169347"/>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C48B6DF-6BB2-4D4E-B2EA-58F901C06475}"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95D30D7-C5C1-DD42-889F-CB485D0BBF82}" type="slidenum">
              <a:rPr lang="he-IL"/>
              <a:pPr>
                <a:defRPr/>
              </a:pPr>
              <a:t>‹#›</a:t>
            </a:fld>
            <a:endParaRPr lang="en-US"/>
          </a:p>
        </p:txBody>
      </p:sp>
    </p:spTree>
    <p:extLst>
      <p:ext uri="{BB962C8B-B14F-4D97-AF65-F5344CB8AC3E}">
        <p14:creationId xmlns:p14="http://schemas.microsoft.com/office/powerpoint/2010/main" val="857508289"/>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A83DC5D-B3BF-C84C-ABA0-3B286733F931}"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59198C6-EA39-B546-99F1-A99E97F7F4D7}" type="slidenum">
              <a:rPr lang="he-IL"/>
              <a:pPr>
                <a:defRPr/>
              </a:pPr>
              <a:t>‹#›</a:t>
            </a:fld>
            <a:endParaRPr lang="en-US"/>
          </a:p>
        </p:txBody>
      </p:sp>
    </p:spTree>
    <p:extLst>
      <p:ext uri="{BB962C8B-B14F-4D97-AF65-F5344CB8AC3E}">
        <p14:creationId xmlns:p14="http://schemas.microsoft.com/office/powerpoint/2010/main" val="3280188941"/>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BE33FD9-A5DE-1E4A-8826-10F478AD623D}"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97A7D93-0BA6-3F40-BA2C-5A4BB643DB35}" type="slidenum">
              <a:rPr lang="he-IL"/>
              <a:pPr>
                <a:defRPr/>
              </a:pPr>
              <a:t>‹#›</a:t>
            </a:fld>
            <a:endParaRPr lang="en-US"/>
          </a:p>
        </p:txBody>
      </p:sp>
    </p:spTree>
    <p:extLst>
      <p:ext uri="{BB962C8B-B14F-4D97-AF65-F5344CB8AC3E}">
        <p14:creationId xmlns:p14="http://schemas.microsoft.com/office/powerpoint/2010/main" val="1080046044"/>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982E11E-5A79-494F-A8CB-649C28F4CB81}" type="slidenum">
              <a:rPr lang="he-IL"/>
              <a:pPr>
                <a:defRPr/>
              </a:pPr>
              <a:t>‹#›</a:t>
            </a:fld>
            <a:endParaRPr lang="en-US"/>
          </a:p>
        </p:txBody>
      </p:sp>
    </p:spTree>
    <p:extLst>
      <p:ext uri="{BB962C8B-B14F-4D97-AF65-F5344CB8AC3E}">
        <p14:creationId xmlns:p14="http://schemas.microsoft.com/office/powerpoint/2010/main" val="30033304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2F142709-0B1B-3F4D-9C27-000D76453530}"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33AEF470-D152-9F49-981B-366856ACCC79}" type="slidenum">
              <a:rPr lang="en-US"/>
              <a:pPr>
                <a:defRPr/>
              </a:pPr>
              <a:t>‹#›</a:t>
            </a:fld>
            <a:endParaRPr lang="en-US"/>
          </a:p>
        </p:txBody>
      </p:sp>
    </p:spTree>
    <p:extLst>
      <p:ext uri="{BB962C8B-B14F-4D97-AF65-F5344CB8AC3E}">
        <p14:creationId xmlns:p14="http://schemas.microsoft.com/office/powerpoint/2010/main" val="235309584"/>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C2E16217-515F-4B42-A7AD-ED4B6F2FAC50}" type="slidenum">
              <a:rPr lang="he-IL"/>
              <a:pPr>
                <a:defRPr/>
              </a:pPr>
              <a:t>‹#›</a:t>
            </a:fld>
            <a:endParaRPr lang="en-US"/>
          </a:p>
        </p:txBody>
      </p:sp>
    </p:spTree>
    <p:extLst>
      <p:ext uri="{BB962C8B-B14F-4D97-AF65-F5344CB8AC3E}">
        <p14:creationId xmlns:p14="http://schemas.microsoft.com/office/powerpoint/2010/main" val="1409283091"/>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88B5722-ED48-3D49-8EC2-3B7B7A893997}" type="slidenum">
              <a:rPr lang="he-IL"/>
              <a:pPr>
                <a:defRPr/>
              </a:pPr>
              <a:t>‹#›</a:t>
            </a:fld>
            <a:endParaRPr lang="en-US"/>
          </a:p>
        </p:txBody>
      </p:sp>
    </p:spTree>
    <p:extLst>
      <p:ext uri="{BB962C8B-B14F-4D97-AF65-F5344CB8AC3E}">
        <p14:creationId xmlns:p14="http://schemas.microsoft.com/office/powerpoint/2010/main" val="2532290580"/>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DB966CB3-6BB5-C645-B4E9-98E1FD510825}" type="slidenum">
              <a:rPr lang="he-IL"/>
              <a:pPr>
                <a:defRPr/>
              </a:pPr>
              <a:t>‹#›</a:t>
            </a:fld>
            <a:endParaRPr lang="en-US"/>
          </a:p>
        </p:txBody>
      </p:sp>
    </p:spTree>
    <p:extLst>
      <p:ext uri="{BB962C8B-B14F-4D97-AF65-F5344CB8AC3E}">
        <p14:creationId xmlns:p14="http://schemas.microsoft.com/office/powerpoint/2010/main" val="3429866512"/>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B9903B0-49AA-174C-898B-0A968BB31D52}" type="slidenum">
              <a:rPr lang="he-IL"/>
              <a:pPr>
                <a:defRPr/>
              </a:pPr>
              <a:t>‹#›</a:t>
            </a:fld>
            <a:endParaRPr lang="en-US"/>
          </a:p>
        </p:txBody>
      </p:sp>
    </p:spTree>
    <p:extLst>
      <p:ext uri="{BB962C8B-B14F-4D97-AF65-F5344CB8AC3E}">
        <p14:creationId xmlns:p14="http://schemas.microsoft.com/office/powerpoint/2010/main" val="1431056558"/>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5"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1B89E56-7A72-4049-A90D-DE622B636DFA}" type="slidenum">
              <a:rPr lang="he-IL"/>
              <a:pPr>
                <a:defRPr/>
              </a:pPr>
              <a:t>‹#›</a:t>
            </a:fld>
            <a:endParaRPr lang="en-US"/>
          </a:p>
        </p:txBody>
      </p:sp>
    </p:spTree>
    <p:extLst>
      <p:ext uri="{BB962C8B-B14F-4D97-AF65-F5344CB8AC3E}">
        <p14:creationId xmlns:p14="http://schemas.microsoft.com/office/powerpoint/2010/main" val="3332069996"/>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4"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23A89274-6131-F241-A5D9-B10EA75C66F0}" type="slidenum">
              <a:rPr lang="he-IL"/>
              <a:pPr>
                <a:defRPr/>
              </a:pPr>
              <a:t>‹#›</a:t>
            </a:fld>
            <a:endParaRPr lang="en-US"/>
          </a:p>
        </p:txBody>
      </p:sp>
    </p:spTree>
    <p:extLst>
      <p:ext uri="{BB962C8B-B14F-4D97-AF65-F5344CB8AC3E}">
        <p14:creationId xmlns:p14="http://schemas.microsoft.com/office/powerpoint/2010/main" val="4258547764"/>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0B871A4-DD84-3244-BC43-23BE3B7598D6}" type="slidenum">
              <a:rPr lang="he-IL"/>
              <a:pPr>
                <a:defRPr/>
              </a:pPr>
              <a:t>‹#›</a:t>
            </a:fld>
            <a:endParaRPr lang="en-US"/>
          </a:p>
        </p:txBody>
      </p:sp>
    </p:spTree>
    <p:extLst>
      <p:ext uri="{BB962C8B-B14F-4D97-AF65-F5344CB8AC3E}">
        <p14:creationId xmlns:p14="http://schemas.microsoft.com/office/powerpoint/2010/main" val="3932926473"/>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A6BE9EE-03DD-4446-9B22-0EE18C3AAF69}" type="slidenum">
              <a:rPr lang="he-IL"/>
              <a:pPr>
                <a:defRPr/>
              </a:pPr>
              <a:t>‹#›</a:t>
            </a:fld>
            <a:endParaRPr lang="en-US"/>
          </a:p>
        </p:txBody>
      </p:sp>
    </p:spTree>
    <p:extLst>
      <p:ext uri="{BB962C8B-B14F-4D97-AF65-F5344CB8AC3E}">
        <p14:creationId xmlns:p14="http://schemas.microsoft.com/office/powerpoint/2010/main" val="1684512914"/>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564D3FF-52DA-0444-80F3-243CD6055087}" type="slidenum">
              <a:rPr lang="he-IL"/>
              <a:pPr>
                <a:defRPr/>
              </a:pPr>
              <a:t>‹#›</a:t>
            </a:fld>
            <a:endParaRPr lang="en-US"/>
          </a:p>
        </p:txBody>
      </p:sp>
    </p:spTree>
    <p:extLst>
      <p:ext uri="{BB962C8B-B14F-4D97-AF65-F5344CB8AC3E}">
        <p14:creationId xmlns:p14="http://schemas.microsoft.com/office/powerpoint/2010/main" val="273188893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9150BC2-2B7C-DF43-B24B-17D8500BF0B4}" type="slidenum">
              <a:rPr lang="he-IL"/>
              <a:pPr>
                <a:defRPr/>
              </a:pPr>
              <a:t>‹#›</a:t>
            </a:fld>
            <a:endParaRPr lang="en-US"/>
          </a:p>
        </p:txBody>
      </p:sp>
    </p:spTree>
    <p:extLst>
      <p:ext uri="{BB962C8B-B14F-4D97-AF65-F5344CB8AC3E}">
        <p14:creationId xmlns:p14="http://schemas.microsoft.com/office/powerpoint/2010/main" val="33480137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8429D1BF-80E8-0944-9253-785E5603C270}"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E2B09E59-C466-044C-8309-FD865E9CC401}" type="slidenum">
              <a:rPr lang="zh-CN" altLang="en-US"/>
              <a:pPr>
                <a:defRPr/>
              </a:pPr>
              <a:t>‹#›</a:t>
            </a:fld>
            <a:endParaRPr lang="en-US" altLang="zh-CN"/>
          </a:p>
        </p:txBody>
      </p:sp>
    </p:spTree>
    <p:extLst>
      <p:ext uri="{BB962C8B-B14F-4D97-AF65-F5344CB8AC3E}">
        <p14:creationId xmlns:p14="http://schemas.microsoft.com/office/powerpoint/2010/main" val="2922680653"/>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1D465FC6-C94F-0349-B38E-EB6A91EE7EAA}" type="slidenum">
              <a:rPr lang="he-IL"/>
              <a:pPr>
                <a:defRPr/>
              </a:pPr>
              <a:t>‹#›</a:t>
            </a:fld>
            <a:endParaRPr lang="en-US"/>
          </a:p>
        </p:txBody>
      </p:sp>
    </p:spTree>
    <p:extLst>
      <p:ext uri="{BB962C8B-B14F-4D97-AF65-F5344CB8AC3E}">
        <p14:creationId xmlns:p14="http://schemas.microsoft.com/office/powerpoint/2010/main" val="898217197"/>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94D1D076-69FE-884E-8C13-CD1B21565015}" type="slidenum">
              <a:rPr lang="he-IL"/>
              <a:pPr>
                <a:defRPr/>
              </a:pPr>
              <a:t>‹#›</a:t>
            </a:fld>
            <a:endParaRPr lang="en-US"/>
          </a:p>
        </p:txBody>
      </p:sp>
    </p:spTree>
    <p:extLst>
      <p:ext uri="{BB962C8B-B14F-4D97-AF65-F5344CB8AC3E}">
        <p14:creationId xmlns:p14="http://schemas.microsoft.com/office/powerpoint/2010/main" val="581324783"/>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5"/>
            <a:ext cx="4038600" cy="4525963"/>
          </a:xfrm>
        </p:spPr>
        <p:txBody>
          <a:bodyPr/>
          <a:lstStyle/>
          <a:p>
            <a:pPr lvl="0"/>
            <a:r>
              <a:rPr lang="en-US" noProof="0"/>
              <a:t>Click icon to add clip art</a:t>
            </a:r>
          </a:p>
        </p:txBody>
      </p:sp>
      <p:sp>
        <p:nvSpPr>
          <p:cNvPr id="5"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7"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AE62C9AC-5CCF-6B4C-A786-DFFCD166D484}" type="slidenum">
              <a:rPr lang="he-IL"/>
              <a:pPr>
                <a:defRPr/>
              </a:pPr>
              <a:t>‹#›</a:t>
            </a:fld>
            <a:endParaRPr lang="en-US"/>
          </a:p>
        </p:txBody>
      </p:sp>
    </p:spTree>
    <p:extLst>
      <p:ext uri="{BB962C8B-B14F-4D97-AF65-F5344CB8AC3E}">
        <p14:creationId xmlns:p14="http://schemas.microsoft.com/office/powerpoint/2010/main" val="1471189140"/>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9"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E3CC0B80-0AB4-664F-B4B8-02610BADC21E}" type="slidenum">
              <a:rPr lang="he-IL"/>
              <a:pPr>
                <a:defRPr/>
              </a:pPr>
              <a:t>‹#›</a:t>
            </a:fld>
            <a:endParaRPr lang="en-US"/>
          </a:p>
        </p:txBody>
      </p:sp>
    </p:spTree>
    <p:extLst>
      <p:ext uri="{BB962C8B-B14F-4D97-AF65-F5344CB8AC3E}">
        <p14:creationId xmlns:p14="http://schemas.microsoft.com/office/powerpoint/2010/main" val="872173505"/>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8"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BB0A0768-ABFF-E640-BF51-E7B0125556EE}" type="slidenum">
              <a:rPr lang="he-IL"/>
              <a:pPr>
                <a:defRPr/>
              </a:pPr>
              <a:t>‹#›</a:t>
            </a:fld>
            <a:endParaRPr lang="en-US"/>
          </a:p>
        </p:txBody>
      </p:sp>
    </p:spTree>
    <p:extLst>
      <p:ext uri="{BB962C8B-B14F-4D97-AF65-F5344CB8AC3E}">
        <p14:creationId xmlns:p14="http://schemas.microsoft.com/office/powerpoint/2010/main" val="1554198250"/>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rPr lang="en-US"/>
              <a:t>Click to edit Master title style</a:t>
            </a:r>
            <a:endParaRPr/>
          </a:p>
        </p:txBody>
      </p:sp>
      <p:sp>
        <p:nvSpPr>
          <p:cNvPr id="12" name="Shape 12"/>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Shape 13"/>
          <p:cNvSpPr>
            <a:spLocks noGrp="1"/>
          </p:cNvSpPr>
          <p:nvPr>
            <p:ph type="sldNum" sz="quarter" idx="10"/>
          </p:nvPr>
        </p:nvSpPr>
        <p:spPr/>
        <p:txBody>
          <a:bodyPr/>
          <a:lstStyle>
            <a:lvl1pPr eaLnBrk="0" hangingPunct="0">
              <a:defRPr b="1">
                <a:latin typeface="Times New Roman" charset="0"/>
              </a:defRPr>
            </a:lvl1pPr>
          </a:lstStyle>
          <a:p>
            <a:pPr>
              <a:defRPr/>
            </a:pPr>
            <a:fld id="{9158B47F-6888-AF4C-94B4-181552697992}" type="slidenum">
              <a:rPr/>
              <a:pPr>
                <a:defRPr/>
              </a:pPr>
              <a:t>‹#›</a:t>
            </a:fld>
            <a:endParaRPr/>
          </a:p>
        </p:txBody>
      </p:sp>
    </p:spTree>
    <p:extLst>
      <p:ext uri="{BB962C8B-B14F-4D97-AF65-F5344CB8AC3E}">
        <p14:creationId xmlns:p14="http://schemas.microsoft.com/office/powerpoint/2010/main" val="595320982"/>
      </p:ext>
    </p:extLst>
  </p:cSld>
  <p:clrMapOvr>
    <a:masterClrMapping/>
  </p:clrMapOvr>
  <p:transition spd="med"/>
</p:sldLayout>
</file>

<file path=ppt/slideLayouts/slideLayout6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41472D6E-4C3F-F04C-A01F-EC57DD8BDE22}"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685CD1E2-6BAF-CB42-9C32-1E4EEDE3423B}" type="slidenum">
              <a:rPr lang="en-US"/>
              <a:pPr>
                <a:defRPr/>
              </a:pPr>
              <a:t>‹#›</a:t>
            </a:fld>
            <a:endParaRPr lang="en-US"/>
          </a:p>
        </p:txBody>
      </p:sp>
    </p:spTree>
    <p:extLst>
      <p:ext uri="{BB962C8B-B14F-4D97-AF65-F5344CB8AC3E}">
        <p14:creationId xmlns:p14="http://schemas.microsoft.com/office/powerpoint/2010/main" val="1055720211"/>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CDC541AA-5821-FE49-937C-3603A7D2CEEA}"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2E7648C7-4499-274F-9C98-D3504B82D19D}" type="slidenum">
              <a:rPr lang="en-US"/>
              <a:pPr>
                <a:defRPr/>
              </a:pPr>
              <a:t>‹#›</a:t>
            </a:fld>
            <a:endParaRPr lang="en-US"/>
          </a:p>
        </p:txBody>
      </p:sp>
    </p:spTree>
    <p:extLst>
      <p:ext uri="{BB962C8B-B14F-4D97-AF65-F5344CB8AC3E}">
        <p14:creationId xmlns:p14="http://schemas.microsoft.com/office/powerpoint/2010/main" val="442512319"/>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3A4CCF91-899B-F347-B589-05A48F1D42CB}"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FBA43403-E5D7-114D-BFE5-044EF8312A99}" type="slidenum">
              <a:rPr lang="en-US"/>
              <a:pPr>
                <a:defRPr/>
              </a:pPr>
              <a:t>‹#›</a:t>
            </a:fld>
            <a:endParaRPr lang="en-US"/>
          </a:p>
        </p:txBody>
      </p:sp>
    </p:spTree>
    <p:extLst>
      <p:ext uri="{BB962C8B-B14F-4D97-AF65-F5344CB8AC3E}">
        <p14:creationId xmlns:p14="http://schemas.microsoft.com/office/powerpoint/2010/main" val="4251784698"/>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04E8497D-C4F1-2148-9970-7CF452F38029}"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BF4A18AF-0628-4E4B-8F0F-9E5CB20D8202}" type="slidenum">
              <a:rPr lang="en-US"/>
              <a:pPr>
                <a:defRPr/>
              </a:pPr>
              <a:t>‹#›</a:t>
            </a:fld>
            <a:endParaRPr lang="en-US"/>
          </a:p>
        </p:txBody>
      </p:sp>
    </p:spTree>
    <p:extLst>
      <p:ext uri="{BB962C8B-B14F-4D97-AF65-F5344CB8AC3E}">
        <p14:creationId xmlns:p14="http://schemas.microsoft.com/office/powerpoint/2010/main" val="4143556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0E62966C-45FB-154B-8283-99B58EE9A173}"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48B96003-BA84-9649-BFE4-53DA716C5F75}" type="slidenum">
              <a:rPr lang="en-US"/>
              <a:pPr>
                <a:defRPr/>
              </a:pPr>
              <a:t>‹#›</a:t>
            </a:fld>
            <a:endParaRPr lang="en-US"/>
          </a:p>
        </p:txBody>
      </p:sp>
    </p:spTree>
    <p:extLst>
      <p:ext uri="{BB962C8B-B14F-4D97-AF65-F5344CB8AC3E}">
        <p14:creationId xmlns:p14="http://schemas.microsoft.com/office/powerpoint/2010/main" val="2738752065"/>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lgn="r" defTabSz="914400" eaLnBrk="0" hangingPunct="0">
              <a:defRPr b="1"/>
            </a:lvl1pPr>
          </a:lstStyle>
          <a:p>
            <a:pPr>
              <a:defRPr/>
            </a:pPr>
            <a:fld id="{B8C49BEB-CB27-A149-A9A8-C4858B020028}" type="datetime1">
              <a:rPr lang="en-US"/>
              <a:pPr>
                <a:defRPr/>
              </a:pPr>
              <a:t>5/9/21</a:t>
            </a:fld>
            <a:endParaRPr lang="en-US"/>
          </a:p>
        </p:txBody>
      </p:sp>
      <p:sp>
        <p:nvSpPr>
          <p:cNvPr id="8"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9" name="Slide Number Placeholder 5"/>
          <p:cNvSpPr>
            <a:spLocks noGrp="1"/>
          </p:cNvSpPr>
          <p:nvPr>
            <p:ph type="sldNum" sz="quarter" idx="12"/>
          </p:nvPr>
        </p:nvSpPr>
        <p:spPr/>
        <p:txBody>
          <a:bodyPr/>
          <a:lstStyle>
            <a:lvl1pPr defTabSz="914400" eaLnBrk="0" hangingPunct="0">
              <a:defRPr b="1"/>
            </a:lvl1pPr>
          </a:lstStyle>
          <a:p>
            <a:pPr>
              <a:defRPr/>
            </a:pPr>
            <a:fld id="{978982CE-E8B2-8543-8A7D-342008355C61}" type="slidenum">
              <a:rPr lang="en-US"/>
              <a:pPr>
                <a:defRPr/>
              </a:pPr>
              <a:t>‹#›</a:t>
            </a:fld>
            <a:endParaRPr lang="en-US"/>
          </a:p>
        </p:txBody>
      </p:sp>
    </p:spTree>
    <p:extLst>
      <p:ext uri="{BB962C8B-B14F-4D97-AF65-F5344CB8AC3E}">
        <p14:creationId xmlns:p14="http://schemas.microsoft.com/office/powerpoint/2010/main" val="2753591367"/>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D2C4B77E-DE03-B145-935F-25F6340D275C}"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2B287BA1-3348-464D-9AE3-B4BDA4447966}" type="slidenum">
              <a:rPr lang="en-US"/>
              <a:pPr>
                <a:defRPr/>
              </a:pPr>
              <a:t>‹#›</a:t>
            </a:fld>
            <a:endParaRPr lang="en-US"/>
          </a:p>
        </p:txBody>
      </p:sp>
    </p:spTree>
    <p:extLst>
      <p:ext uri="{BB962C8B-B14F-4D97-AF65-F5344CB8AC3E}">
        <p14:creationId xmlns:p14="http://schemas.microsoft.com/office/powerpoint/2010/main" val="3619265724"/>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r" defTabSz="914400" eaLnBrk="0" hangingPunct="0">
              <a:defRPr b="1"/>
            </a:lvl1pPr>
          </a:lstStyle>
          <a:p>
            <a:pPr>
              <a:defRPr/>
            </a:pPr>
            <a:fld id="{BE5E799B-2C2D-E648-93CC-F2CB42E20A67}" type="datetime1">
              <a:rPr lang="en-US"/>
              <a:pPr>
                <a:defRPr/>
              </a:pPr>
              <a:t>5/9/21</a:t>
            </a:fld>
            <a:endParaRPr lang="en-US"/>
          </a:p>
        </p:txBody>
      </p:sp>
      <p:sp>
        <p:nvSpPr>
          <p:cNvPr id="3"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4" name="Slide Number Placeholder 5"/>
          <p:cNvSpPr>
            <a:spLocks noGrp="1"/>
          </p:cNvSpPr>
          <p:nvPr>
            <p:ph type="sldNum" sz="quarter" idx="12"/>
          </p:nvPr>
        </p:nvSpPr>
        <p:spPr/>
        <p:txBody>
          <a:bodyPr/>
          <a:lstStyle>
            <a:lvl1pPr defTabSz="914400" eaLnBrk="0" hangingPunct="0">
              <a:defRPr b="1"/>
            </a:lvl1pPr>
          </a:lstStyle>
          <a:p>
            <a:pPr>
              <a:defRPr/>
            </a:pPr>
            <a:fld id="{D6F1BE15-3D5B-FA4E-A9FB-8699821F0755}" type="slidenum">
              <a:rPr lang="en-US"/>
              <a:pPr>
                <a:defRPr/>
              </a:pPr>
              <a:t>‹#›</a:t>
            </a:fld>
            <a:endParaRPr lang="en-US"/>
          </a:p>
        </p:txBody>
      </p:sp>
    </p:spTree>
    <p:extLst>
      <p:ext uri="{BB962C8B-B14F-4D97-AF65-F5344CB8AC3E}">
        <p14:creationId xmlns:p14="http://schemas.microsoft.com/office/powerpoint/2010/main" val="791538258"/>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79718E65-8F40-B346-B2B6-2FE5207FD068}"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CCB98A51-5FDD-3C4A-A1C2-03577CD19E81}" type="slidenum">
              <a:rPr lang="en-US"/>
              <a:pPr>
                <a:defRPr/>
              </a:pPr>
              <a:t>‹#›</a:t>
            </a:fld>
            <a:endParaRPr lang="en-US"/>
          </a:p>
        </p:txBody>
      </p:sp>
    </p:spTree>
    <p:extLst>
      <p:ext uri="{BB962C8B-B14F-4D97-AF65-F5344CB8AC3E}">
        <p14:creationId xmlns:p14="http://schemas.microsoft.com/office/powerpoint/2010/main" val="3129813980"/>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A54D7463-5CC3-4245-89DB-40F7622D6624}"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83AA9F01-1A06-A141-AF59-88D57323CDA6}" type="slidenum">
              <a:rPr lang="en-US"/>
              <a:pPr>
                <a:defRPr/>
              </a:pPr>
              <a:t>‹#›</a:t>
            </a:fld>
            <a:endParaRPr lang="en-US"/>
          </a:p>
        </p:txBody>
      </p:sp>
    </p:spTree>
    <p:extLst>
      <p:ext uri="{BB962C8B-B14F-4D97-AF65-F5344CB8AC3E}">
        <p14:creationId xmlns:p14="http://schemas.microsoft.com/office/powerpoint/2010/main" val="1508658907"/>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C95547CC-DC63-FD46-A53A-775906F3EEE1}"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9B39AF58-48DA-AD4E-99F1-8528649B2838}" type="slidenum">
              <a:rPr lang="en-US"/>
              <a:pPr>
                <a:defRPr/>
              </a:pPr>
              <a:t>‹#›</a:t>
            </a:fld>
            <a:endParaRPr lang="en-US"/>
          </a:p>
        </p:txBody>
      </p:sp>
    </p:spTree>
    <p:extLst>
      <p:ext uri="{BB962C8B-B14F-4D97-AF65-F5344CB8AC3E}">
        <p14:creationId xmlns:p14="http://schemas.microsoft.com/office/powerpoint/2010/main" val="123732230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lgn="r" defTabSz="914400" eaLnBrk="0" hangingPunct="0">
              <a:defRPr b="1"/>
            </a:lvl1pPr>
          </a:lstStyle>
          <a:p>
            <a:pPr>
              <a:defRPr/>
            </a:pPr>
            <a:fld id="{6324F44C-3997-1343-9951-90DE0D3150C8}" type="datetime1">
              <a:rPr lang="en-US"/>
              <a:pPr>
                <a:defRPr/>
              </a:pPr>
              <a:t>5/9/21</a:t>
            </a:fld>
            <a:endParaRPr lang="en-US"/>
          </a:p>
        </p:txBody>
      </p:sp>
      <p:sp>
        <p:nvSpPr>
          <p:cNvPr id="5"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6" name="Slide Number Placeholder 5"/>
          <p:cNvSpPr>
            <a:spLocks noGrp="1"/>
          </p:cNvSpPr>
          <p:nvPr>
            <p:ph type="sldNum" sz="quarter" idx="12"/>
          </p:nvPr>
        </p:nvSpPr>
        <p:spPr/>
        <p:txBody>
          <a:bodyPr/>
          <a:lstStyle>
            <a:lvl1pPr defTabSz="914400" eaLnBrk="0" hangingPunct="0">
              <a:defRPr b="1"/>
            </a:lvl1pPr>
          </a:lstStyle>
          <a:p>
            <a:pPr>
              <a:defRPr/>
            </a:pPr>
            <a:fld id="{1ED280DE-941E-EA41-9A33-AE15572E8647}" type="slidenum">
              <a:rPr lang="en-US"/>
              <a:pPr>
                <a:defRPr/>
              </a:pPr>
              <a:t>‹#›</a:t>
            </a:fld>
            <a:endParaRPr lang="en-US"/>
          </a:p>
        </p:txBody>
      </p:sp>
    </p:spTree>
    <p:extLst>
      <p:ext uri="{BB962C8B-B14F-4D97-AF65-F5344CB8AC3E}">
        <p14:creationId xmlns:p14="http://schemas.microsoft.com/office/powerpoint/2010/main" val="2772083838"/>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lgn="r" defTabSz="914400" eaLnBrk="0" hangingPunct="0">
              <a:defRPr b="1"/>
            </a:lvl1pPr>
          </a:lstStyle>
          <a:p>
            <a:pPr>
              <a:defRPr/>
            </a:pPr>
            <a:fld id="{4C56B734-DDCE-5940-B54B-4F2352A61ED4}" type="datetime1">
              <a:rPr lang="en-US"/>
              <a:pPr>
                <a:defRPr/>
              </a:pPr>
              <a:t>5/9/21</a:t>
            </a:fld>
            <a:endParaRPr lang="en-US"/>
          </a:p>
        </p:txBody>
      </p:sp>
      <p:sp>
        <p:nvSpPr>
          <p:cNvPr id="6"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7" name="Slide Number Placeholder 5"/>
          <p:cNvSpPr>
            <a:spLocks noGrp="1"/>
          </p:cNvSpPr>
          <p:nvPr>
            <p:ph type="sldNum" sz="quarter" idx="12"/>
          </p:nvPr>
        </p:nvSpPr>
        <p:spPr/>
        <p:txBody>
          <a:bodyPr/>
          <a:lstStyle>
            <a:lvl1pPr defTabSz="914400" eaLnBrk="0" hangingPunct="0">
              <a:defRPr b="1"/>
            </a:lvl1pPr>
          </a:lstStyle>
          <a:p>
            <a:pPr>
              <a:defRPr/>
            </a:pPr>
            <a:fld id="{7BC76237-8FE8-5740-BC72-B693EEDAF5F3}" type="slidenum">
              <a:rPr lang="en-US"/>
              <a:pPr>
                <a:defRPr/>
              </a:pPr>
              <a:t>‹#›</a:t>
            </a:fld>
            <a:endParaRPr lang="en-US"/>
          </a:p>
        </p:txBody>
      </p:sp>
    </p:spTree>
    <p:extLst>
      <p:ext uri="{BB962C8B-B14F-4D97-AF65-F5344CB8AC3E}">
        <p14:creationId xmlns:p14="http://schemas.microsoft.com/office/powerpoint/2010/main" val="1864486817"/>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p:cNvSpPr>
            <a:spLocks noGrp="1"/>
          </p:cNvSpPr>
          <p:nvPr>
            <p:ph type="dt" sz="half" idx="10"/>
          </p:nvPr>
        </p:nvSpPr>
        <p:spPr/>
        <p:txBody>
          <a:bodyPr/>
          <a:lstStyle>
            <a:lvl1pPr algn="r" defTabSz="914400" eaLnBrk="0" hangingPunct="0">
              <a:defRPr b="1"/>
            </a:lvl1pPr>
          </a:lstStyle>
          <a:p>
            <a:pPr>
              <a:defRPr/>
            </a:pPr>
            <a:fld id="{50574F64-CB21-FC45-856B-D361CEE7CE44}" type="datetime1">
              <a:rPr lang="en-US"/>
              <a:pPr>
                <a:defRPr/>
              </a:pPr>
              <a:t>5/9/21</a:t>
            </a:fld>
            <a:endParaRPr lang="en-US"/>
          </a:p>
        </p:txBody>
      </p:sp>
      <p:sp>
        <p:nvSpPr>
          <p:cNvPr id="4" name="Footer Placeholder 4"/>
          <p:cNvSpPr>
            <a:spLocks noGrp="1"/>
          </p:cNvSpPr>
          <p:nvPr>
            <p:ph type="ftr" sz="quarter" idx="11"/>
          </p:nvPr>
        </p:nvSpPr>
        <p:spPr/>
        <p:txBody>
          <a:bodyPr/>
          <a:lstStyle>
            <a:lvl1pPr defTabSz="914400" eaLnBrk="0" hangingPunct="0">
              <a:defRPr b="1"/>
            </a:lvl1pPr>
          </a:lstStyle>
          <a:p>
            <a:pPr>
              <a:defRPr/>
            </a:pPr>
            <a:endParaRPr lang="en-US"/>
          </a:p>
        </p:txBody>
      </p:sp>
      <p:sp>
        <p:nvSpPr>
          <p:cNvPr id="5" name="Slide Number Placeholder 5"/>
          <p:cNvSpPr>
            <a:spLocks noGrp="1"/>
          </p:cNvSpPr>
          <p:nvPr>
            <p:ph type="sldNum" sz="quarter" idx="12"/>
          </p:nvPr>
        </p:nvSpPr>
        <p:spPr/>
        <p:txBody>
          <a:bodyPr/>
          <a:lstStyle>
            <a:lvl1pPr defTabSz="914400" eaLnBrk="0" hangingPunct="0">
              <a:defRPr b="1"/>
            </a:lvl1pPr>
          </a:lstStyle>
          <a:p>
            <a:pPr>
              <a:defRPr/>
            </a:pPr>
            <a:fld id="{23383689-A76E-4C45-8730-DB8D63D0E749}" type="slidenum">
              <a:rPr lang="en-US"/>
              <a:pPr>
                <a:defRPr/>
              </a:pPr>
              <a:t>‹#›</a:t>
            </a:fld>
            <a:endParaRPr lang="en-US"/>
          </a:p>
        </p:txBody>
      </p:sp>
    </p:spTree>
    <p:extLst>
      <p:ext uri="{BB962C8B-B14F-4D97-AF65-F5344CB8AC3E}">
        <p14:creationId xmlns:p14="http://schemas.microsoft.com/office/powerpoint/2010/main" val="1153647895"/>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lgn="r" defTabSz="914400" eaLnBrk="0" hangingPunct="0">
              <a:defRPr b="1">
                <a:latin typeface="Arial" charset="0"/>
                <a:cs typeface="Arial" charset="0"/>
              </a:defRPr>
            </a:lvl1pPr>
          </a:lstStyle>
          <a:p>
            <a:pPr>
              <a:defRPr/>
            </a:pPr>
            <a:fld id="{FDFE869B-4EF0-4347-8B74-E135E2BA97EB}" type="datetime1">
              <a:rPr lang="en-US"/>
              <a:pPr>
                <a:defRPr/>
              </a:pPr>
              <a:t>5/9/21</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defTabSz="914400" eaLnBrk="0" hangingPunct="0">
              <a:defRPr b="1"/>
            </a:lvl1pPr>
          </a:lstStyle>
          <a:p>
            <a:pPr>
              <a:defRPr/>
            </a:pPr>
            <a:fld id="{40604528-8FD6-F744-992A-87DBA05F34DD}" type="slidenum">
              <a:rPr lang="en-US"/>
              <a:pPr>
                <a:defRPr/>
              </a:pPr>
              <a:t>‹#›</a:t>
            </a:fld>
            <a:endParaRPr lang="en-US"/>
          </a:p>
        </p:txBody>
      </p:sp>
    </p:spTree>
    <p:extLst>
      <p:ext uri="{BB962C8B-B14F-4D97-AF65-F5344CB8AC3E}">
        <p14:creationId xmlns:p14="http://schemas.microsoft.com/office/powerpoint/2010/main" val="31837858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291516"/>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rtlCol="0">
            <a:normAutofit/>
          </a:bodyPr>
          <a:lstStyle/>
          <a:p>
            <a:pPr lvl="0"/>
            <a:r>
              <a:rPr lang="en-US" noProof="0"/>
              <a:t>Click icon to add table</a:t>
            </a:r>
          </a:p>
        </p:txBody>
      </p:sp>
      <p:sp>
        <p:nvSpPr>
          <p:cNvPr id="4" name="Date Placeholder 3"/>
          <p:cNvSpPr>
            <a:spLocks noGrp="1"/>
          </p:cNvSpPr>
          <p:nvPr>
            <p:ph type="dt" sz="half" idx="10"/>
          </p:nvPr>
        </p:nvSpPr>
        <p:spPr>
          <a:xfrm>
            <a:off x="457200" y="6245225"/>
            <a:ext cx="2133600" cy="476250"/>
          </a:xfrm>
        </p:spPr>
        <p:txBody>
          <a:bodyPr/>
          <a:lstStyle>
            <a:lvl1pPr algn="r" defTabSz="914400" eaLnBrk="0" hangingPunct="0">
              <a:defRPr b="1">
                <a:ea typeface="宋体" charset="0"/>
                <a:cs typeface="宋体" charset="0"/>
              </a:defRPr>
            </a:lvl1pPr>
          </a:lstStyle>
          <a:p>
            <a:pPr>
              <a:defRPr/>
            </a:pPr>
            <a:fld id="{699A3276-79E1-7446-80A4-3EF171EE858E}" type="datetime1">
              <a:rPr lang="en-US" altLang="zh-CN"/>
              <a:pPr>
                <a:defRPr/>
              </a:pPr>
              <a:t>5/9/21</a:t>
            </a:fld>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defTabSz="914400" eaLnBrk="0" hangingPunct="0">
              <a:defRPr b="1">
                <a:ea typeface="宋体" charset="0"/>
                <a:cs typeface="宋体" charset="0"/>
              </a:defRPr>
            </a:lvl1pPr>
          </a:lstStyle>
          <a:p>
            <a:pPr>
              <a:defRPr/>
            </a:pPr>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defTabSz="914400" eaLnBrk="0" hangingPunct="0">
              <a:defRPr b="1">
                <a:ea typeface="宋体" charset="0"/>
                <a:cs typeface="宋体" charset="0"/>
              </a:defRPr>
            </a:lvl1pPr>
          </a:lstStyle>
          <a:p>
            <a:pPr>
              <a:defRPr/>
            </a:pPr>
            <a:fld id="{1EC4F37E-6C36-C548-B46A-EA42B5375257}" type="slidenum">
              <a:rPr lang="zh-CN" altLang="en-US"/>
              <a:pPr>
                <a:defRPr/>
              </a:pPr>
              <a:t>‹#›</a:t>
            </a:fld>
            <a:endParaRPr lang="en-US" altLang="zh-CN"/>
          </a:p>
        </p:txBody>
      </p:sp>
    </p:spTree>
    <p:extLst>
      <p:ext uri="{BB962C8B-B14F-4D97-AF65-F5344CB8AC3E}">
        <p14:creationId xmlns:p14="http://schemas.microsoft.com/office/powerpoint/2010/main" val="2777090444"/>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243638"/>
            <a:ext cx="2133600" cy="457200"/>
          </a:xfrm>
        </p:spPr>
        <p:txBody>
          <a:bodyPr/>
          <a:lstStyle>
            <a:lvl1pPr algn="r" defTabSz="914400" eaLnBrk="0" hangingPunct="0">
              <a:defRPr b="1"/>
            </a:lvl1pPr>
          </a:lstStyle>
          <a:p>
            <a:pPr>
              <a:defRPr/>
            </a:pPr>
            <a:fld id="{4737B820-FE87-3C43-9511-2E0AA0FD1498}" type="datetime1">
              <a:rPr lang="en-US"/>
              <a:pPr>
                <a:defRPr/>
              </a:pPr>
              <a:t>5/9/21</a:t>
            </a:fld>
            <a:endParaRPr lang="en-US"/>
          </a:p>
        </p:txBody>
      </p:sp>
      <p:sp>
        <p:nvSpPr>
          <p:cNvPr id="8" name="Footer Placeholder 7"/>
          <p:cNvSpPr>
            <a:spLocks noGrp="1"/>
          </p:cNvSpPr>
          <p:nvPr>
            <p:ph type="ftr" sz="quarter" idx="11"/>
          </p:nvPr>
        </p:nvSpPr>
        <p:spPr>
          <a:xfrm>
            <a:off x="3124200" y="6248400"/>
            <a:ext cx="2895600" cy="457200"/>
          </a:xfrm>
        </p:spPr>
        <p:txBody>
          <a:bodyPr/>
          <a:lstStyle>
            <a:lvl1pPr defTabSz="914400" eaLnBrk="0" hangingPunct="0">
              <a:defRPr b="1"/>
            </a:lvl1pPr>
          </a:lstStyle>
          <a:p>
            <a:pPr>
              <a:defRPr/>
            </a:pPr>
            <a:endParaRPr lang="en-US"/>
          </a:p>
        </p:txBody>
      </p:sp>
      <p:sp>
        <p:nvSpPr>
          <p:cNvPr id="9" name="Slide Number Placeholder 8"/>
          <p:cNvSpPr>
            <a:spLocks noGrp="1"/>
          </p:cNvSpPr>
          <p:nvPr>
            <p:ph type="sldNum" sz="quarter" idx="12"/>
          </p:nvPr>
        </p:nvSpPr>
        <p:spPr>
          <a:xfrm>
            <a:off x="6553200" y="6243638"/>
            <a:ext cx="2133600" cy="457200"/>
          </a:xfrm>
        </p:spPr>
        <p:txBody>
          <a:bodyPr/>
          <a:lstStyle>
            <a:lvl1pPr defTabSz="914400" eaLnBrk="0" hangingPunct="0">
              <a:defRPr b="1"/>
            </a:lvl1pPr>
          </a:lstStyle>
          <a:p>
            <a:pPr>
              <a:defRPr/>
            </a:pPr>
            <a:fld id="{7BF7A422-01DA-D84B-B22B-F867B7871545}" type="slidenum">
              <a:rPr lang="en-US"/>
              <a:pPr>
                <a:defRPr/>
              </a:pPr>
              <a:t>‹#›</a:t>
            </a:fld>
            <a:endParaRPr lang="en-US"/>
          </a:p>
        </p:txBody>
      </p:sp>
    </p:spTree>
    <p:extLst>
      <p:ext uri="{BB962C8B-B14F-4D97-AF65-F5344CB8AC3E}">
        <p14:creationId xmlns:p14="http://schemas.microsoft.com/office/powerpoint/2010/main" val="3210123737"/>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457200"/>
          </a:xfrm>
        </p:spPr>
        <p:txBody>
          <a:bodyPr/>
          <a:lstStyle/>
          <a:p>
            <a:r>
              <a:rPr lang="en-US"/>
              <a:t>Click to edit Master title style</a:t>
            </a:r>
          </a:p>
        </p:txBody>
      </p:sp>
      <p:sp>
        <p:nvSpPr>
          <p:cNvPr id="3" name="ClipArt Placeholder 2"/>
          <p:cNvSpPr>
            <a:spLocks noGrp="1"/>
          </p:cNvSpPr>
          <p:nvPr>
            <p:ph type="clipArt" sz="half" idx="1"/>
          </p:nvPr>
        </p:nvSpPr>
        <p:spPr>
          <a:xfrm>
            <a:off x="381000" y="838200"/>
            <a:ext cx="4114800" cy="5334000"/>
          </a:xfrm>
        </p:spPr>
        <p:txBody>
          <a:bodyPr/>
          <a:lstStyle/>
          <a:p>
            <a:pPr lvl="0"/>
            <a:r>
              <a:rPr lang="en-US" noProof="0"/>
              <a:t>Click icon to add clip art</a:t>
            </a:r>
          </a:p>
        </p:txBody>
      </p:sp>
      <p:sp>
        <p:nvSpPr>
          <p:cNvPr id="4" name="Text Placeholder 3"/>
          <p:cNvSpPr>
            <a:spLocks noGrp="1"/>
          </p:cNvSpPr>
          <p:nvPr>
            <p:ph type="body" sz="half" idx="2"/>
          </p:nvPr>
        </p:nvSpPr>
        <p:spPr>
          <a:xfrm>
            <a:off x="4648200" y="838200"/>
            <a:ext cx="4114800" cy="533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505607"/>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D7D1D97-07B8-2F4F-A587-7B48651EE848}" type="slidenum">
              <a:rPr lang="he-IL"/>
              <a:pPr>
                <a:defRPr/>
              </a:pPr>
              <a:t>‹#›</a:t>
            </a:fld>
            <a:endParaRPr lang="en-US"/>
          </a:p>
        </p:txBody>
      </p:sp>
    </p:spTree>
    <p:extLst>
      <p:ext uri="{BB962C8B-B14F-4D97-AF65-F5344CB8AC3E}">
        <p14:creationId xmlns:p14="http://schemas.microsoft.com/office/powerpoint/2010/main" val="333023837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8B2C4B2-F361-0B47-AD9B-F489451E1440}" type="slidenum">
              <a:rPr lang="he-IL"/>
              <a:pPr>
                <a:defRPr/>
              </a:pPr>
              <a:t>‹#›</a:t>
            </a:fld>
            <a:endParaRPr lang="en-US"/>
          </a:p>
        </p:txBody>
      </p:sp>
    </p:spTree>
    <p:extLst>
      <p:ext uri="{BB962C8B-B14F-4D97-AF65-F5344CB8AC3E}">
        <p14:creationId xmlns:p14="http://schemas.microsoft.com/office/powerpoint/2010/main" val="3334314237"/>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AB8F939-668D-9F49-826B-7AF7E6A2ACDA}" type="slidenum">
              <a:rPr lang="he-IL"/>
              <a:pPr>
                <a:defRPr/>
              </a:pPr>
              <a:t>‹#›</a:t>
            </a:fld>
            <a:endParaRPr lang="en-US"/>
          </a:p>
        </p:txBody>
      </p:sp>
    </p:spTree>
    <p:extLst>
      <p:ext uri="{BB962C8B-B14F-4D97-AF65-F5344CB8AC3E}">
        <p14:creationId xmlns:p14="http://schemas.microsoft.com/office/powerpoint/2010/main" val="5840353"/>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53CDC5B-D227-8448-8FFF-3038C3698499}" type="slidenum">
              <a:rPr lang="he-IL"/>
              <a:pPr>
                <a:defRPr/>
              </a:pPr>
              <a:t>‹#›</a:t>
            </a:fld>
            <a:endParaRPr lang="en-US"/>
          </a:p>
        </p:txBody>
      </p:sp>
    </p:spTree>
    <p:extLst>
      <p:ext uri="{BB962C8B-B14F-4D97-AF65-F5344CB8AC3E}">
        <p14:creationId xmlns:p14="http://schemas.microsoft.com/office/powerpoint/2010/main" val="1646023879"/>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80DDA6C-E923-4E4F-8B1E-301208B4D52D}" type="slidenum">
              <a:rPr lang="he-IL"/>
              <a:pPr>
                <a:defRPr/>
              </a:pPr>
              <a:t>‹#›</a:t>
            </a:fld>
            <a:endParaRPr lang="en-US"/>
          </a:p>
        </p:txBody>
      </p:sp>
    </p:spTree>
    <p:extLst>
      <p:ext uri="{BB962C8B-B14F-4D97-AF65-F5344CB8AC3E}">
        <p14:creationId xmlns:p14="http://schemas.microsoft.com/office/powerpoint/2010/main" val="1104973913"/>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2C6C8A3-D362-1247-AFA8-3CE1F5E4D789}" type="slidenum">
              <a:rPr lang="he-IL"/>
              <a:pPr>
                <a:defRPr/>
              </a:pPr>
              <a:t>‹#›</a:t>
            </a:fld>
            <a:endParaRPr lang="en-US"/>
          </a:p>
        </p:txBody>
      </p:sp>
    </p:spTree>
    <p:extLst>
      <p:ext uri="{BB962C8B-B14F-4D97-AF65-F5344CB8AC3E}">
        <p14:creationId xmlns:p14="http://schemas.microsoft.com/office/powerpoint/2010/main" val="3446861036"/>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86BEB7C-EA04-614B-A1BC-8FBB2C7E79FD}" type="slidenum">
              <a:rPr lang="he-IL"/>
              <a:pPr>
                <a:defRPr/>
              </a:pPr>
              <a:t>‹#›</a:t>
            </a:fld>
            <a:endParaRPr lang="en-US"/>
          </a:p>
        </p:txBody>
      </p:sp>
    </p:spTree>
    <p:extLst>
      <p:ext uri="{BB962C8B-B14F-4D97-AF65-F5344CB8AC3E}">
        <p14:creationId xmlns:p14="http://schemas.microsoft.com/office/powerpoint/2010/main" val="34618663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3" y="6248400"/>
            <a:ext cx="1905000" cy="457200"/>
          </a:xfrm>
          <a:prstGeom prst="rect">
            <a:avLst/>
          </a:prstGeom>
        </p:spPr>
        <p:txBody>
          <a:bodyPr/>
          <a:lstStyle>
            <a:lvl1pPr>
              <a:defRPr>
                <a:solidFill>
                  <a:srgbClr val="000000"/>
                </a:solidFill>
              </a:defRPr>
            </a:lvl1pPr>
          </a:lstStyle>
          <a:p>
            <a:pPr>
              <a:defRPr/>
            </a:pPr>
            <a:fld id="{5E8F8BD0-0209-0C45-B4E7-31F40B1BE517}" type="datetime1">
              <a:rPr lang="en-US"/>
              <a:pPr>
                <a:defRPr/>
              </a:pPr>
              <a:t>5/9/21</a:t>
            </a:fld>
            <a:endParaRPr lang="en-US"/>
          </a:p>
        </p:txBody>
      </p:sp>
      <p:sp>
        <p:nvSpPr>
          <p:cNvPr id="5" name="Rectangle 28"/>
          <p:cNvSpPr>
            <a:spLocks noGrp="1" noChangeArrowheads="1"/>
          </p:cNvSpPr>
          <p:nvPr>
            <p:ph type="ftr" sz="quarter" idx="11"/>
          </p:nvPr>
        </p:nvSpPr>
        <p:spPr>
          <a:xfrm>
            <a:off x="3581400" y="6248400"/>
            <a:ext cx="2895600" cy="457200"/>
          </a:xfrm>
          <a:prstGeom prst="rect">
            <a:avLst/>
          </a:prstGeom>
        </p:spPr>
        <p:txBody>
          <a:bodyPr/>
          <a:lstStyle>
            <a:lvl1pPr>
              <a:defRPr>
                <a:solidFill>
                  <a:srgbClr val="000000"/>
                </a:solidFill>
              </a:defRPr>
            </a:lvl1pPr>
          </a:lstStyle>
          <a:p>
            <a:pPr>
              <a:defRPr/>
            </a:pPr>
            <a:endParaRPr lang="en-US"/>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12E7DEE3-3FB7-974B-9CD7-0186C7B5ED42}" type="slidenum">
              <a:rPr lang="en-US"/>
              <a:pPr>
                <a:defRPr/>
              </a:pPr>
              <a:t>‹#›</a:t>
            </a:fld>
            <a:endParaRPr lang="en-US"/>
          </a:p>
        </p:txBody>
      </p:sp>
    </p:spTree>
    <p:extLst>
      <p:ext uri="{BB962C8B-B14F-4D97-AF65-F5344CB8AC3E}">
        <p14:creationId xmlns:p14="http://schemas.microsoft.com/office/powerpoint/2010/main" val="796476000"/>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08694EC-8F00-FB4B-9D64-8D26618CBD98}" type="slidenum">
              <a:rPr lang="he-IL"/>
              <a:pPr>
                <a:defRPr/>
              </a:pPr>
              <a:t>‹#›</a:t>
            </a:fld>
            <a:endParaRPr lang="en-US"/>
          </a:p>
        </p:txBody>
      </p:sp>
    </p:spTree>
    <p:extLst>
      <p:ext uri="{BB962C8B-B14F-4D97-AF65-F5344CB8AC3E}">
        <p14:creationId xmlns:p14="http://schemas.microsoft.com/office/powerpoint/2010/main" val="1550073669"/>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B9D7382-1AC6-8D43-AFFA-8B43A3C3B9D6}" type="slidenum">
              <a:rPr lang="he-IL"/>
              <a:pPr>
                <a:defRPr/>
              </a:pPr>
              <a:t>‹#›</a:t>
            </a:fld>
            <a:endParaRPr lang="en-US"/>
          </a:p>
        </p:txBody>
      </p:sp>
    </p:spTree>
    <p:extLst>
      <p:ext uri="{BB962C8B-B14F-4D97-AF65-F5344CB8AC3E}">
        <p14:creationId xmlns:p14="http://schemas.microsoft.com/office/powerpoint/2010/main" val="3129382313"/>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EEC88FE-28D8-2340-9699-FA9F4F1F70DF}" type="slidenum">
              <a:rPr lang="he-IL"/>
              <a:pPr>
                <a:defRPr/>
              </a:pPr>
              <a:t>‹#›</a:t>
            </a:fld>
            <a:endParaRPr lang="en-US"/>
          </a:p>
        </p:txBody>
      </p:sp>
    </p:spTree>
    <p:extLst>
      <p:ext uri="{BB962C8B-B14F-4D97-AF65-F5344CB8AC3E}">
        <p14:creationId xmlns:p14="http://schemas.microsoft.com/office/powerpoint/2010/main" val="2293694076"/>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513B435-B1F6-5243-8DF4-1BB7F7522C2B}" type="slidenum">
              <a:rPr lang="he-IL"/>
              <a:pPr>
                <a:defRPr/>
              </a:pPr>
              <a:t>‹#›</a:t>
            </a:fld>
            <a:endParaRPr lang="en-US"/>
          </a:p>
        </p:txBody>
      </p:sp>
    </p:spTree>
    <p:extLst>
      <p:ext uri="{BB962C8B-B14F-4D97-AF65-F5344CB8AC3E}">
        <p14:creationId xmlns:p14="http://schemas.microsoft.com/office/powerpoint/2010/main" val="1173125704"/>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C75B2E54-A9A8-F141-A864-B3B95F26CAF0}" type="slidenum">
              <a:rPr lang="he-IL"/>
              <a:pPr>
                <a:defRPr/>
              </a:pPr>
              <a:t>‹#›</a:t>
            </a:fld>
            <a:endParaRPr lang="en-US"/>
          </a:p>
        </p:txBody>
      </p:sp>
    </p:spTree>
    <p:extLst>
      <p:ext uri="{BB962C8B-B14F-4D97-AF65-F5344CB8AC3E}">
        <p14:creationId xmlns:p14="http://schemas.microsoft.com/office/powerpoint/2010/main" val="950602440"/>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5AE6977A-AEB4-044F-A53F-754175826C1A}" type="slidenum">
              <a:rPr lang="he-IL"/>
              <a:pPr>
                <a:defRPr/>
              </a:pPr>
              <a:t>‹#›</a:t>
            </a:fld>
            <a:endParaRPr lang="en-US"/>
          </a:p>
        </p:txBody>
      </p:sp>
    </p:spTree>
    <p:extLst>
      <p:ext uri="{BB962C8B-B14F-4D97-AF65-F5344CB8AC3E}">
        <p14:creationId xmlns:p14="http://schemas.microsoft.com/office/powerpoint/2010/main" val="3947483515"/>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10E1BBB-15A1-DC41-9C06-EFF3F0188865}" type="slidenum">
              <a:rPr lang="he-IL"/>
              <a:pPr>
                <a:defRPr/>
              </a:pPr>
              <a:t>‹#›</a:t>
            </a:fld>
            <a:endParaRPr lang="en-US"/>
          </a:p>
        </p:txBody>
      </p:sp>
    </p:spTree>
    <p:extLst>
      <p:ext uri="{BB962C8B-B14F-4D97-AF65-F5344CB8AC3E}">
        <p14:creationId xmlns:p14="http://schemas.microsoft.com/office/powerpoint/2010/main" val="3695402903"/>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rtl="1" eaLnBrk="0" hangingPunct="0">
              <a:defRPr b="1">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2536C2D-655B-7F4F-8654-56A2E81AC699}" type="slidenum">
              <a:rPr lang="he-IL"/>
              <a:pPr>
                <a:defRPr/>
              </a:pPr>
              <a:t>‹#›</a:t>
            </a:fld>
            <a:endParaRPr lang="en-US"/>
          </a:p>
        </p:txBody>
      </p:sp>
    </p:spTree>
    <p:extLst>
      <p:ext uri="{BB962C8B-B14F-4D97-AF65-F5344CB8AC3E}">
        <p14:creationId xmlns:p14="http://schemas.microsoft.com/office/powerpoint/2010/main" val="4013832094"/>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5017"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5018"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3" y="6248400"/>
            <a:ext cx="1905000" cy="457200"/>
          </a:xfrm>
        </p:spPr>
        <p:txBody>
          <a:bodyPr/>
          <a:lstStyle>
            <a:lvl1pPr>
              <a:defRPr>
                <a:solidFill>
                  <a:srgbClr val="000000"/>
                </a:solidFill>
              </a:defRPr>
            </a:lvl1pPr>
          </a:lstStyle>
          <a:p>
            <a:pPr>
              <a:defRPr/>
            </a:pPr>
            <a:endParaRPr lang="en-US">
              <a:latin typeface="Arial"/>
            </a:endParaRPr>
          </a:p>
        </p:txBody>
      </p:sp>
      <p:sp>
        <p:nvSpPr>
          <p:cNvPr id="5" name="Rectangle 28"/>
          <p:cNvSpPr>
            <a:spLocks noGrp="1" noChangeArrowheads="1"/>
          </p:cNvSpPr>
          <p:nvPr>
            <p:ph type="ftr" sz="quarter" idx="11"/>
          </p:nvPr>
        </p:nvSpPr>
        <p:spPr/>
        <p:txBody>
          <a:bodyPr/>
          <a:lstStyle>
            <a:lvl1pPr>
              <a:defRPr>
                <a:solidFill>
                  <a:srgbClr val="000000"/>
                </a:solidFill>
              </a:defRPr>
            </a:lvl1pPr>
          </a:lstStyle>
          <a:p>
            <a:pPr>
              <a:defRPr/>
            </a:pPr>
            <a:r>
              <a:rPr lang="en-US">
                <a:latin typeface="Arial"/>
              </a:rPr>
              <a:t>Structural Bioinformatics - 2007</a:t>
            </a:r>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D1124701-9A5C-864F-ABB6-8E1827343D08}" type="slidenum">
              <a:rPr lang="he-IL"/>
              <a:pPr>
                <a:defRPr/>
              </a:pPr>
              <a:t>‹#›</a:t>
            </a:fld>
            <a:endParaRPr lang="en-US">
              <a:latin typeface="Arial"/>
            </a:endParaRPr>
          </a:p>
        </p:txBody>
      </p:sp>
    </p:spTree>
    <p:extLst>
      <p:ext uri="{BB962C8B-B14F-4D97-AF65-F5344CB8AC3E}">
        <p14:creationId xmlns:p14="http://schemas.microsoft.com/office/powerpoint/2010/main" val="668667184"/>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5"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6" name="Rectangle 29"/>
          <p:cNvSpPr>
            <a:spLocks noGrp="1" noChangeArrowheads="1"/>
          </p:cNvSpPr>
          <p:nvPr>
            <p:ph type="sldNum" sz="quarter" idx="12"/>
          </p:nvPr>
        </p:nvSpPr>
        <p:spPr>
          <a:ln/>
        </p:spPr>
        <p:txBody>
          <a:bodyPr/>
          <a:lstStyle>
            <a:lvl1pPr>
              <a:defRPr/>
            </a:lvl1pPr>
          </a:lstStyle>
          <a:p>
            <a:pPr>
              <a:defRPr/>
            </a:pPr>
            <a:fld id="{95585AF1-2A20-4344-9301-F001979F58AD}"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36191008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132F30C1-8C5F-3646-933C-C10BB1D5EEA0}"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CFCA96-040E-A546-95B7-FB0704C360D0}" type="slidenum">
              <a:rPr lang="en-US"/>
              <a:pPr>
                <a:defRPr/>
              </a:pPr>
              <a:t>‹#›</a:t>
            </a:fld>
            <a:endParaRPr lang="en-US"/>
          </a:p>
        </p:txBody>
      </p:sp>
    </p:spTree>
    <p:extLst>
      <p:ext uri="{BB962C8B-B14F-4D97-AF65-F5344CB8AC3E}">
        <p14:creationId xmlns:p14="http://schemas.microsoft.com/office/powerpoint/2010/main" val="998743042"/>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5"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6" name="Rectangle 29"/>
          <p:cNvSpPr>
            <a:spLocks noGrp="1" noChangeArrowheads="1"/>
          </p:cNvSpPr>
          <p:nvPr>
            <p:ph type="sldNum" sz="quarter" idx="12"/>
          </p:nvPr>
        </p:nvSpPr>
        <p:spPr>
          <a:ln/>
        </p:spPr>
        <p:txBody>
          <a:bodyPr/>
          <a:lstStyle>
            <a:lvl1pPr>
              <a:defRPr/>
            </a:lvl1pPr>
          </a:lstStyle>
          <a:p>
            <a:pPr>
              <a:defRPr/>
            </a:pPr>
            <a:fld id="{96F16440-B033-824B-A193-B45D0DB830FC}"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1849966530"/>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6"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7" name="Rectangle 29"/>
          <p:cNvSpPr>
            <a:spLocks noGrp="1" noChangeArrowheads="1"/>
          </p:cNvSpPr>
          <p:nvPr>
            <p:ph type="sldNum" sz="quarter" idx="12"/>
          </p:nvPr>
        </p:nvSpPr>
        <p:spPr>
          <a:ln/>
        </p:spPr>
        <p:txBody>
          <a:bodyPr/>
          <a:lstStyle>
            <a:lvl1pPr>
              <a:defRPr/>
            </a:lvl1pPr>
          </a:lstStyle>
          <a:p>
            <a:pPr>
              <a:defRPr/>
            </a:pPr>
            <a:fld id="{E53D8B6A-DF71-C140-A0F9-3D7F1C515100}"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460280679"/>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8"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9" name="Rectangle 29"/>
          <p:cNvSpPr>
            <a:spLocks noGrp="1" noChangeArrowheads="1"/>
          </p:cNvSpPr>
          <p:nvPr>
            <p:ph type="sldNum" sz="quarter" idx="12"/>
          </p:nvPr>
        </p:nvSpPr>
        <p:spPr>
          <a:ln/>
        </p:spPr>
        <p:txBody>
          <a:bodyPr/>
          <a:lstStyle>
            <a:lvl1pPr>
              <a:defRPr/>
            </a:lvl1pPr>
          </a:lstStyle>
          <a:p>
            <a:pPr>
              <a:defRPr/>
            </a:pPr>
            <a:fld id="{B1743A8D-F70F-4C4B-AF80-64BF488F367A}"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1266688226"/>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4"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5" name="Rectangle 29"/>
          <p:cNvSpPr>
            <a:spLocks noGrp="1" noChangeArrowheads="1"/>
          </p:cNvSpPr>
          <p:nvPr>
            <p:ph type="sldNum" sz="quarter" idx="12"/>
          </p:nvPr>
        </p:nvSpPr>
        <p:spPr>
          <a:ln/>
        </p:spPr>
        <p:txBody>
          <a:bodyPr/>
          <a:lstStyle>
            <a:lvl1pPr>
              <a:defRPr/>
            </a:lvl1pPr>
          </a:lstStyle>
          <a:p>
            <a:pPr>
              <a:defRPr/>
            </a:pPr>
            <a:fld id="{9B38815C-1700-C84F-89A4-0DADD6AA4580}"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98260700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3"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4" name="Rectangle 29"/>
          <p:cNvSpPr>
            <a:spLocks noGrp="1" noChangeArrowheads="1"/>
          </p:cNvSpPr>
          <p:nvPr>
            <p:ph type="sldNum" sz="quarter" idx="12"/>
          </p:nvPr>
        </p:nvSpPr>
        <p:spPr>
          <a:ln/>
        </p:spPr>
        <p:txBody>
          <a:bodyPr/>
          <a:lstStyle>
            <a:lvl1pPr>
              <a:defRPr/>
            </a:lvl1pPr>
          </a:lstStyle>
          <a:p>
            <a:pPr>
              <a:defRPr/>
            </a:pPr>
            <a:fld id="{DDC3865A-B2EA-2944-BA8B-815B51FC8858}"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3926192979"/>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6"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7" name="Rectangle 29"/>
          <p:cNvSpPr>
            <a:spLocks noGrp="1" noChangeArrowheads="1"/>
          </p:cNvSpPr>
          <p:nvPr>
            <p:ph type="sldNum" sz="quarter" idx="12"/>
          </p:nvPr>
        </p:nvSpPr>
        <p:spPr>
          <a:ln/>
        </p:spPr>
        <p:txBody>
          <a:bodyPr/>
          <a:lstStyle>
            <a:lvl1pPr>
              <a:defRPr/>
            </a:lvl1pPr>
          </a:lstStyle>
          <a:p>
            <a:pPr>
              <a:defRPr/>
            </a:pPr>
            <a:fld id="{A2BBB53C-84E0-F841-8F5C-4BCCB4B6AD54}"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945900214"/>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6"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7" name="Rectangle 29"/>
          <p:cNvSpPr>
            <a:spLocks noGrp="1" noChangeArrowheads="1"/>
          </p:cNvSpPr>
          <p:nvPr>
            <p:ph type="sldNum" sz="quarter" idx="12"/>
          </p:nvPr>
        </p:nvSpPr>
        <p:spPr>
          <a:ln/>
        </p:spPr>
        <p:txBody>
          <a:bodyPr/>
          <a:lstStyle>
            <a:lvl1pPr>
              <a:defRPr/>
            </a:lvl1pPr>
          </a:lstStyle>
          <a:p>
            <a:pPr>
              <a:defRPr/>
            </a:pPr>
            <a:fld id="{84E62E01-1DC7-8044-9935-272883F7407F}"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8357334"/>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5"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6" name="Rectangle 29"/>
          <p:cNvSpPr>
            <a:spLocks noGrp="1" noChangeArrowheads="1"/>
          </p:cNvSpPr>
          <p:nvPr>
            <p:ph type="sldNum" sz="quarter" idx="12"/>
          </p:nvPr>
        </p:nvSpPr>
        <p:spPr>
          <a:ln/>
        </p:spPr>
        <p:txBody>
          <a:bodyPr/>
          <a:lstStyle>
            <a:lvl1pPr>
              <a:defRPr/>
            </a:lvl1pPr>
          </a:lstStyle>
          <a:p>
            <a:pPr>
              <a:defRPr/>
            </a:pPr>
            <a:fld id="{D348A215-6A58-1342-8F2C-6A2C911D422B}"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924987671"/>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5"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6" name="Rectangle 29"/>
          <p:cNvSpPr>
            <a:spLocks noGrp="1" noChangeArrowheads="1"/>
          </p:cNvSpPr>
          <p:nvPr>
            <p:ph type="sldNum" sz="quarter" idx="12"/>
          </p:nvPr>
        </p:nvSpPr>
        <p:spPr>
          <a:ln/>
        </p:spPr>
        <p:txBody>
          <a:bodyPr/>
          <a:lstStyle>
            <a:lvl1pPr>
              <a:defRPr/>
            </a:lvl1pPr>
          </a:lstStyle>
          <a:p>
            <a:pPr>
              <a:defRPr/>
            </a:pPr>
            <a:fld id="{06DFC83C-D798-3148-9B13-CEB7807FECEB}"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109112015"/>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6"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7" name="Rectangle 29"/>
          <p:cNvSpPr>
            <a:spLocks noGrp="1" noChangeArrowheads="1"/>
          </p:cNvSpPr>
          <p:nvPr>
            <p:ph type="sldNum" sz="quarter" idx="12"/>
          </p:nvPr>
        </p:nvSpPr>
        <p:spPr>
          <a:ln/>
        </p:spPr>
        <p:txBody>
          <a:bodyPr/>
          <a:lstStyle>
            <a:lvl1pPr>
              <a:defRPr/>
            </a:lvl1pPr>
          </a:lstStyle>
          <a:p>
            <a:pPr>
              <a:defRPr/>
            </a:pPr>
            <a:fld id="{F737B647-3807-6E43-B883-41964C0EB81D}"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7488404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5CC278D4-A170-5848-B1BB-DF768AD2CA5D}"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538A22-951A-0045-8C52-1D6CD325F762}" type="slidenum">
              <a:rPr lang="en-US"/>
              <a:pPr>
                <a:defRPr/>
              </a:pPr>
              <a:t>‹#›</a:t>
            </a:fld>
            <a:endParaRPr lang="en-US"/>
          </a:p>
        </p:txBody>
      </p:sp>
    </p:spTree>
    <p:extLst>
      <p:ext uri="{BB962C8B-B14F-4D97-AF65-F5344CB8AC3E}">
        <p14:creationId xmlns:p14="http://schemas.microsoft.com/office/powerpoint/2010/main" val="3997971121"/>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6"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7" name="Rectangle 29"/>
          <p:cNvSpPr>
            <a:spLocks noGrp="1" noChangeArrowheads="1"/>
          </p:cNvSpPr>
          <p:nvPr>
            <p:ph type="sldNum" sz="quarter" idx="12"/>
          </p:nvPr>
        </p:nvSpPr>
        <p:spPr>
          <a:ln/>
        </p:spPr>
        <p:txBody>
          <a:bodyPr/>
          <a:lstStyle>
            <a:lvl1pPr>
              <a:defRPr/>
            </a:lvl1pPr>
          </a:lstStyle>
          <a:p>
            <a:pPr>
              <a:defRPr/>
            </a:pPr>
            <a:fld id="{4E500552-74B0-0A49-8707-7B4A313E2DC7}"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1090250636"/>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7"/>
          <p:cNvSpPr>
            <a:spLocks noGrp="1" noChangeArrowheads="1"/>
          </p:cNvSpPr>
          <p:nvPr>
            <p:ph type="dt" sz="half" idx="10"/>
          </p:nvPr>
        </p:nvSpPr>
        <p:spPr>
          <a:ln/>
        </p:spPr>
        <p:txBody>
          <a:bodyPr/>
          <a:lstStyle>
            <a:lvl1pPr>
              <a:defRPr/>
            </a:lvl1pPr>
          </a:lstStyle>
          <a:p>
            <a:pPr>
              <a:defRPr/>
            </a:pPr>
            <a:endParaRPr lang="en-US">
              <a:solidFill>
                <a:srgbClr val="000000"/>
              </a:solidFill>
              <a:latin typeface="Arial"/>
            </a:endParaRPr>
          </a:p>
        </p:txBody>
      </p:sp>
      <p:sp>
        <p:nvSpPr>
          <p:cNvPr id="8" name="Rectangle 28"/>
          <p:cNvSpPr>
            <a:spLocks noGrp="1" noChangeArrowheads="1"/>
          </p:cNvSpPr>
          <p:nvPr>
            <p:ph type="ftr" sz="quarter" idx="11"/>
          </p:nvPr>
        </p:nvSpPr>
        <p:spPr>
          <a:ln/>
        </p:spPr>
        <p:txBody>
          <a:bodyPr/>
          <a:lstStyle>
            <a:lvl1pPr>
              <a:defRPr/>
            </a:lvl1pPr>
          </a:lstStyle>
          <a:p>
            <a:pPr>
              <a:defRPr/>
            </a:pPr>
            <a:r>
              <a:rPr lang="en-US">
                <a:solidFill>
                  <a:srgbClr val="000000"/>
                </a:solidFill>
                <a:latin typeface="Arial"/>
              </a:rPr>
              <a:t>Structural Bioinformatics - 2007</a:t>
            </a:r>
          </a:p>
        </p:txBody>
      </p:sp>
      <p:sp>
        <p:nvSpPr>
          <p:cNvPr id="9" name="Rectangle 29"/>
          <p:cNvSpPr>
            <a:spLocks noGrp="1" noChangeArrowheads="1"/>
          </p:cNvSpPr>
          <p:nvPr>
            <p:ph type="sldNum" sz="quarter" idx="12"/>
          </p:nvPr>
        </p:nvSpPr>
        <p:spPr>
          <a:ln/>
        </p:spPr>
        <p:txBody>
          <a:bodyPr/>
          <a:lstStyle>
            <a:lvl1pPr>
              <a:defRPr/>
            </a:lvl1pPr>
          </a:lstStyle>
          <a:p>
            <a:pPr>
              <a:defRPr/>
            </a:pPr>
            <a:fld id="{2EDF1D52-7073-6748-AF14-0687279CB0C9}"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13463555"/>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4" y="6248400"/>
            <a:ext cx="1905000" cy="457200"/>
          </a:xfrm>
          <a:prstGeom prst="rect">
            <a:avLst/>
          </a:prstGeom>
        </p:spPr>
        <p:txBody>
          <a:bodyPr lIns="91435" tIns="45718" rIns="91435" bIns="45718"/>
          <a:lstStyle>
            <a:lvl1pPr>
              <a:defRPr>
                <a:solidFill>
                  <a:srgbClr val="000000"/>
                </a:solidFill>
              </a:defRPr>
            </a:lvl1pPr>
          </a:lstStyle>
          <a:p>
            <a:pPr>
              <a:defRPr/>
            </a:pPr>
            <a:fld id="{12C5339A-B917-0E45-96A4-0A116FADA209}" type="datetime1">
              <a:rPr lang="en-US"/>
              <a:pPr>
                <a:defRPr/>
              </a:pPr>
              <a:t>5/9/21</a:t>
            </a:fld>
            <a:endParaRPr lang="en-US"/>
          </a:p>
        </p:txBody>
      </p:sp>
      <p:sp>
        <p:nvSpPr>
          <p:cNvPr id="5" name="Rectangle 28"/>
          <p:cNvSpPr>
            <a:spLocks noGrp="1" noChangeArrowheads="1"/>
          </p:cNvSpPr>
          <p:nvPr>
            <p:ph type="ftr" sz="quarter" idx="11"/>
          </p:nvPr>
        </p:nvSpPr>
        <p:spPr>
          <a:xfrm>
            <a:off x="3581401" y="6248400"/>
            <a:ext cx="2895600" cy="457200"/>
          </a:xfrm>
          <a:prstGeom prst="rect">
            <a:avLst/>
          </a:prstGeom>
        </p:spPr>
        <p:txBody>
          <a:bodyPr lIns="91435" tIns="45718" rIns="91435" bIns="45718"/>
          <a:lstStyle>
            <a:lvl1pPr>
              <a:defRPr>
                <a:solidFill>
                  <a:srgbClr val="000000"/>
                </a:solidFill>
              </a:defRPr>
            </a:lvl1pPr>
          </a:lstStyle>
          <a:p>
            <a:pPr>
              <a:defRPr/>
            </a:pPr>
            <a:endParaRPr lang="en-US"/>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FECDC0E0-6404-B742-A795-1C369BA044BF}" type="slidenum">
              <a:rPr lang="en-US"/>
              <a:pPr>
                <a:defRPr/>
              </a:pPr>
              <a:t>‹#›</a:t>
            </a:fld>
            <a:endParaRPr lang="en-US"/>
          </a:p>
        </p:txBody>
      </p:sp>
    </p:spTree>
    <p:extLst>
      <p:ext uri="{BB962C8B-B14F-4D97-AF65-F5344CB8AC3E}">
        <p14:creationId xmlns:p14="http://schemas.microsoft.com/office/powerpoint/2010/main" val="2701399787"/>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9312838D-4AB3-2641-AA17-334DFA70AF33}" type="datetime1">
              <a:rPr lang="en-US"/>
              <a:pPr>
                <a:defRPr/>
              </a:pPr>
              <a:t>5/9/21</a:t>
            </a:fld>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FC9951-76CD-5A48-8753-CE2B650338E2}" type="slidenum">
              <a:rPr lang="en-US"/>
              <a:pPr>
                <a:defRPr/>
              </a:pPr>
              <a:t>‹#›</a:t>
            </a:fld>
            <a:endParaRPr lang="en-US"/>
          </a:p>
        </p:txBody>
      </p:sp>
    </p:spTree>
    <p:extLst>
      <p:ext uri="{BB962C8B-B14F-4D97-AF65-F5344CB8AC3E}">
        <p14:creationId xmlns:p14="http://schemas.microsoft.com/office/powerpoint/2010/main" val="1602045803"/>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3" indent="0">
              <a:buNone/>
              <a:defRPr sz="1600"/>
            </a:lvl3pPr>
            <a:lvl4pPr marL="1371530" indent="0">
              <a:buNone/>
              <a:defRPr sz="1400"/>
            </a:lvl4pPr>
            <a:lvl5pPr marL="1828706" indent="0">
              <a:buNone/>
              <a:defRPr sz="1400"/>
            </a:lvl5pPr>
            <a:lvl6pPr marL="2285883"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B21AC60E-3BCE-9741-A368-E16523B2B63C}" type="datetime1">
              <a:rPr lang="en-US"/>
              <a:pPr>
                <a:defRPr/>
              </a:pPr>
              <a:t>5/9/21</a:t>
            </a:fld>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3D99AA9-65E5-8F4D-89CD-1F2CD0260DC7}" type="slidenum">
              <a:rPr lang="en-US"/>
              <a:pPr>
                <a:defRPr/>
              </a:pPr>
              <a:t>‹#›</a:t>
            </a:fld>
            <a:endParaRPr lang="en-US"/>
          </a:p>
        </p:txBody>
      </p:sp>
    </p:spTree>
    <p:extLst>
      <p:ext uri="{BB962C8B-B14F-4D97-AF65-F5344CB8AC3E}">
        <p14:creationId xmlns:p14="http://schemas.microsoft.com/office/powerpoint/2010/main" val="729236641"/>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5D9C5849-32AA-CA41-96BE-2E6893678A87}" type="datetime1">
              <a:rPr lang="en-US"/>
              <a:pPr>
                <a:defRPr/>
              </a:pPr>
              <a:t>5/9/21</a:t>
            </a:fld>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C3D7A3A-29D9-E54C-8073-227E6E117E10}" type="slidenum">
              <a:rPr lang="en-US"/>
              <a:pPr>
                <a:defRPr/>
              </a:pPr>
              <a:t>‹#›</a:t>
            </a:fld>
            <a:endParaRPr lang="en-US"/>
          </a:p>
        </p:txBody>
      </p:sp>
    </p:spTree>
    <p:extLst>
      <p:ext uri="{BB962C8B-B14F-4D97-AF65-F5344CB8AC3E}">
        <p14:creationId xmlns:p14="http://schemas.microsoft.com/office/powerpoint/2010/main" val="553601804"/>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DA095E31-DA38-3644-BABB-75FB86732140}" type="datetime1">
              <a:rPr lang="en-US"/>
              <a:pPr>
                <a:defRPr/>
              </a:pPr>
              <a:t>5/9/21</a:t>
            </a:fld>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D645328D-BD47-454F-A6E6-1AE300707C20}" type="slidenum">
              <a:rPr lang="en-US"/>
              <a:pPr>
                <a:defRPr/>
              </a:pPr>
              <a:t>‹#›</a:t>
            </a:fld>
            <a:endParaRPr lang="en-US"/>
          </a:p>
        </p:txBody>
      </p:sp>
    </p:spTree>
    <p:extLst>
      <p:ext uri="{BB962C8B-B14F-4D97-AF65-F5344CB8AC3E}">
        <p14:creationId xmlns:p14="http://schemas.microsoft.com/office/powerpoint/2010/main" val="3660610921"/>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69E2A72E-D643-1A4D-9E66-C64981395D0F}" type="datetime1">
              <a:rPr lang="en-US"/>
              <a:pPr>
                <a:defRPr/>
              </a:pPr>
              <a:t>5/9/21</a:t>
            </a:fld>
            <a:endParaRPr lang="en-US"/>
          </a:p>
        </p:txBody>
      </p:sp>
      <p:sp>
        <p:nvSpPr>
          <p:cNvPr id="4" name="Footer Placeholder 3"/>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55B81528-1DC3-F641-A56C-B5C7FCF597BE}" type="slidenum">
              <a:rPr lang="en-US"/>
              <a:pPr>
                <a:defRPr/>
              </a:pPr>
              <a:t>‹#›</a:t>
            </a:fld>
            <a:endParaRPr lang="en-US"/>
          </a:p>
        </p:txBody>
      </p:sp>
    </p:spTree>
    <p:extLst>
      <p:ext uri="{BB962C8B-B14F-4D97-AF65-F5344CB8AC3E}">
        <p14:creationId xmlns:p14="http://schemas.microsoft.com/office/powerpoint/2010/main" val="781539662"/>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78D6431D-B641-D84E-8EC8-A1141AF28F40}" type="datetime1">
              <a:rPr lang="en-US"/>
              <a:pPr>
                <a:defRPr/>
              </a:pPr>
              <a:t>5/9/21</a:t>
            </a:fld>
            <a:endParaRPr lang="en-US"/>
          </a:p>
        </p:txBody>
      </p:sp>
      <p:sp>
        <p:nvSpPr>
          <p:cNvPr id="3" name="Footer Placeholder 2"/>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3F5C43B6-96C9-024E-A97D-204D55C658BC}" type="slidenum">
              <a:rPr lang="en-US"/>
              <a:pPr>
                <a:defRPr/>
              </a:pPr>
              <a:t>‹#›</a:t>
            </a:fld>
            <a:endParaRPr lang="en-US"/>
          </a:p>
        </p:txBody>
      </p:sp>
    </p:spTree>
    <p:extLst>
      <p:ext uri="{BB962C8B-B14F-4D97-AF65-F5344CB8AC3E}">
        <p14:creationId xmlns:p14="http://schemas.microsoft.com/office/powerpoint/2010/main" val="1449074806"/>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31465FCE-82B4-4543-B449-D51A20253C2E}" type="datetime1">
              <a:rPr lang="en-US"/>
              <a:pPr>
                <a:defRPr/>
              </a:pPr>
              <a:t>5/9/21</a:t>
            </a:fld>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9B580A6-FE98-BF4C-A2D9-F77F291D0203}" type="slidenum">
              <a:rPr lang="en-US"/>
              <a:pPr>
                <a:defRPr/>
              </a:pPr>
              <a:t>‹#›</a:t>
            </a:fld>
            <a:endParaRPr lang="en-US"/>
          </a:p>
        </p:txBody>
      </p:sp>
    </p:spTree>
    <p:extLst>
      <p:ext uri="{BB962C8B-B14F-4D97-AF65-F5344CB8AC3E}">
        <p14:creationId xmlns:p14="http://schemas.microsoft.com/office/powerpoint/2010/main" val="16406330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1963E15F-6220-864F-AF2B-205580BB6814}"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56703A1-2C9E-0548-B87A-7B6065908FD2}" type="slidenum">
              <a:rPr lang="en-US"/>
              <a:pPr>
                <a:defRPr/>
              </a:pPr>
              <a:t>‹#›</a:t>
            </a:fld>
            <a:endParaRPr lang="en-US"/>
          </a:p>
        </p:txBody>
      </p:sp>
    </p:spTree>
    <p:extLst>
      <p:ext uri="{BB962C8B-B14F-4D97-AF65-F5344CB8AC3E}">
        <p14:creationId xmlns:p14="http://schemas.microsoft.com/office/powerpoint/2010/main" val="3857014116"/>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1C079CDE-C9EF-1942-9498-95A02469EA5F}" type="datetime1">
              <a:rPr lang="en-US"/>
              <a:pPr>
                <a:defRPr/>
              </a:pPr>
              <a:t>5/9/21</a:t>
            </a:fld>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C44E49D-58E1-6E40-976A-3D60804682D4}" type="slidenum">
              <a:rPr lang="en-US"/>
              <a:pPr>
                <a:defRPr/>
              </a:pPr>
              <a:t>‹#›</a:t>
            </a:fld>
            <a:endParaRPr lang="en-US"/>
          </a:p>
        </p:txBody>
      </p:sp>
    </p:spTree>
    <p:extLst>
      <p:ext uri="{BB962C8B-B14F-4D97-AF65-F5344CB8AC3E}">
        <p14:creationId xmlns:p14="http://schemas.microsoft.com/office/powerpoint/2010/main" val="3987271889"/>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C6AC7543-D6A5-8149-A34F-B1294A3E848D}" type="datetime1">
              <a:rPr lang="en-US"/>
              <a:pPr>
                <a:defRPr/>
              </a:pPr>
              <a:t>5/9/21</a:t>
            </a:fld>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9101ABA-F95E-8A42-8C79-28A11CA262C1}" type="slidenum">
              <a:rPr lang="en-US"/>
              <a:pPr>
                <a:defRPr/>
              </a:pPr>
              <a:t>‹#›</a:t>
            </a:fld>
            <a:endParaRPr lang="en-US"/>
          </a:p>
        </p:txBody>
      </p:sp>
    </p:spTree>
    <p:extLst>
      <p:ext uri="{BB962C8B-B14F-4D97-AF65-F5344CB8AC3E}">
        <p14:creationId xmlns:p14="http://schemas.microsoft.com/office/powerpoint/2010/main" val="3299276944"/>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4"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6C1E353B-5A58-6B42-B4F2-71C0BA9A5A2C}" type="datetime1">
              <a:rPr lang="en-US"/>
              <a:pPr>
                <a:defRPr/>
              </a:pPr>
              <a:t>5/9/21</a:t>
            </a:fld>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6E92A4-4A41-C54E-B9C3-BE1825121B72}" type="slidenum">
              <a:rPr lang="en-US"/>
              <a:pPr>
                <a:defRPr/>
              </a:pPr>
              <a:t>‹#›</a:t>
            </a:fld>
            <a:endParaRPr lang="en-US"/>
          </a:p>
        </p:txBody>
      </p:sp>
    </p:spTree>
    <p:extLst>
      <p:ext uri="{BB962C8B-B14F-4D97-AF65-F5344CB8AC3E}">
        <p14:creationId xmlns:p14="http://schemas.microsoft.com/office/powerpoint/2010/main" val="2613081515"/>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0D5B8EEF-DFEE-D14E-974D-638517845399}" type="datetime1">
              <a:rPr lang="en-US"/>
              <a:pPr>
                <a:defRPr/>
              </a:pPr>
              <a:t>5/9/21</a:t>
            </a:fld>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588721BB-42EC-BB47-A235-A3608D837FE8}" type="slidenum">
              <a:rPr lang="he-IL"/>
              <a:pPr>
                <a:defRPr/>
              </a:pPr>
              <a:t>‹#›</a:t>
            </a:fld>
            <a:endParaRPr lang="en-US"/>
          </a:p>
        </p:txBody>
      </p:sp>
    </p:spTree>
    <p:extLst>
      <p:ext uri="{BB962C8B-B14F-4D97-AF65-F5344CB8AC3E}">
        <p14:creationId xmlns:p14="http://schemas.microsoft.com/office/powerpoint/2010/main" val="4142994249"/>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64585C62-0452-FB4E-AEF0-682CEC8BFABB}" type="datetime1">
              <a:rPr lang="en-US"/>
              <a:pPr>
                <a:defRPr/>
              </a:pPr>
              <a:t>5/9/21</a:t>
            </a:fld>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4ACD8D44-E5B9-304E-9622-A3C6C39A1E93}" type="slidenum">
              <a:rPr lang="he-IL"/>
              <a:pPr>
                <a:defRPr/>
              </a:pPr>
              <a:t>‹#›</a:t>
            </a:fld>
            <a:endParaRPr lang="en-US"/>
          </a:p>
        </p:txBody>
      </p:sp>
    </p:spTree>
    <p:extLst>
      <p:ext uri="{BB962C8B-B14F-4D97-AF65-F5344CB8AC3E}">
        <p14:creationId xmlns:p14="http://schemas.microsoft.com/office/powerpoint/2010/main" val="1878844461"/>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9E1CA1E0-AC62-AD4A-B663-921799C594DF}" type="datetime1">
              <a:rPr lang="en-US"/>
              <a:pPr>
                <a:defRPr/>
              </a:pPr>
              <a:t>5/9/21</a:t>
            </a:fld>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45836B56-1FF8-C043-B0BA-44DF0B81F6BC}" type="slidenum">
              <a:rPr lang="en-US"/>
              <a:pPr>
                <a:defRPr/>
              </a:pPr>
              <a:t>‹#›</a:t>
            </a:fld>
            <a:endParaRPr lang="en-US"/>
          </a:p>
        </p:txBody>
      </p:sp>
    </p:spTree>
    <p:extLst>
      <p:ext uri="{BB962C8B-B14F-4D97-AF65-F5344CB8AC3E}">
        <p14:creationId xmlns:p14="http://schemas.microsoft.com/office/powerpoint/2010/main" val="71551104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B3CB446A-6F6A-C54B-AEC8-F73D293CCD5C}" type="datetime1">
              <a:rPr lang="en-US"/>
              <a:pPr>
                <a:defRPr/>
              </a:pPr>
              <a:t>5/9/21</a:t>
            </a:fld>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842069B-4ADC-7E45-9FDE-9B057EFA3015}" type="slidenum">
              <a:rPr lang="en-US"/>
              <a:pPr>
                <a:defRPr/>
              </a:pPr>
              <a:t>‹#›</a:t>
            </a:fld>
            <a:endParaRPr lang="en-US"/>
          </a:p>
        </p:txBody>
      </p:sp>
    </p:spTree>
    <p:extLst>
      <p:ext uri="{BB962C8B-B14F-4D97-AF65-F5344CB8AC3E}">
        <p14:creationId xmlns:p14="http://schemas.microsoft.com/office/powerpoint/2010/main" val="3725186769"/>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4" y="6265863"/>
            <a:ext cx="1905000" cy="457200"/>
          </a:xfrm>
          <a:prstGeom prst="rect">
            <a:avLst/>
          </a:prstGeom>
        </p:spPr>
        <p:txBody>
          <a:bodyPr lIns="91435" tIns="45718" rIns="91435" bIns="45718"/>
          <a:lstStyle>
            <a:lvl1pPr>
              <a:defRPr/>
            </a:lvl1pPr>
          </a:lstStyle>
          <a:p>
            <a:pPr>
              <a:defRPr/>
            </a:pPr>
            <a:fld id="{57C22A91-CA55-E746-84D7-211224993593}" type="datetime1">
              <a:rPr lang="en-US" altLang="zh-CN"/>
              <a:pPr>
                <a:defRPr/>
              </a:pPr>
              <a:t>5/9/21</a:t>
            </a:fld>
            <a:endParaRPr lang="en-US" altLang="zh-CN"/>
          </a:p>
        </p:txBody>
      </p:sp>
      <p:sp>
        <p:nvSpPr>
          <p:cNvPr id="5" name="Footer Placeholder 4"/>
          <p:cNvSpPr>
            <a:spLocks noGrp="1"/>
          </p:cNvSpPr>
          <p:nvPr>
            <p:ph type="ftr" sz="quarter" idx="11"/>
          </p:nvPr>
        </p:nvSpPr>
        <p:spPr>
          <a:xfrm>
            <a:off x="3581401" y="6248400"/>
            <a:ext cx="2895600" cy="457200"/>
          </a:xfrm>
          <a:prstGeom prst="rect">
            <a:avLst/>
          </a:prstGeom>
        </p:spPr>
        <p:txBody>
          <a:bodyPr lIns="91435" tIns="45718" rIns="91435" bIns="45718"/>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67796600-668F-8141-944B-7664913B6328}" type="slidenum">
              <a:rPr lang="zh-CN" altLang="en-US"/>
              <a:pPr>
                <a:defRPr/>
              </a:pPr>
              <a:t>‹#›</a:t>
            </a:fld>
            <a:endParaRPr lang="en-US" altLang="zh-CN"/>
          </a:p>
        </p:txBody>
      </p:sp>
    </p:spTree>
    <p:extLst>
      <p:ext uri="{BB962C8B-B14F-4D97-AF65-F5344CB8AC3E}">
        <p14:creationId xmlns:p14="http://schemas.microsoft.com/office/powerpoint/2010/main" val="1556856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3" y="6265863"/>
            <a:ext cx="1905000" cy="457200"/>
          </a:xfrm>
          <a:prstGeom prst="rect">
            <a:avLst/>
          </a:prstGeom>
        </p:spPr>
        <p:txBody>
          <a:bodyPr/>
          <a:lstStyle>
            <a:lvl1pPr>
              <a:defRPr/>
            </a:lvl1pPr>
          </a:lstStyle>
          <a:p>
            <a:pPr>
              <a:defRPr/>
            </a:pPr>
            <a:fld id="{52E79B69-8B24-D042-B217-215BFA1B9943}" type="datetime1">
              <a:rPr lang="en-US"/>
              <a:pPr>
                <a:defRPr/>
              </a:pPr>
              <a:t>5/9/21</a:t>
            </a:fld>
            <a:endParaRPr lang="en-US"/>
          </a:p>
        </p:txBody>
      </p:sp>
      <p:sp>
        <p:nvSpPr>
          <p:cNvPr id="3" name="Footer Placeholder 2"/>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7FFA2B4-AE2E-7D4C-91F0-57CA3FA69C78}" type="slidenum">
              <a:rPr lang="en-US"/>
              <a:pPr>
                <a:defRPr/>
              </a:pPr>
              <a:t>‹#›</a:t>
            </a:fld>
            <a:endParaRPr lang="en-US"/>
          </a:p>
        </p:txBody>
      </p:sp>
    </p:spTree>
    <p:extLst>
      <p:ext uri="{BB962C8B-B14F-4D97-AF65-F5344CB8AC3E}">
        <p14:creationId xmlns:p14="http://schemas.microsoft.com/office/powerpoint/2010/main" val="13548504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54DB58C0-4116-4E43-9DD4-BEBA36A7A72B}"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A6090648-B77A-8640-9F3D-CFC6CBE8EC34}" type="slidenum">
              <a:rPr lang="en-US"/>
              <a:pPr>
                <a:defRPr/>
              </a:pPr>
              <a:t>‹#›</a:t>
            </a:fld>
            <a:endParaRPr lang="en-US"/>
          </a:p>
        </p:txBody>
      </p:sp>
    </p:spTree>
    <p:extLst>
      <p:ext uri="{BB962C8B-B14F-4D97-AF65-F5344CB8AC3E}">
        <p14:creationId xmlns:p14="http://schemas.microsoft.com/office/powerpoint/2010/main" val="9785406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3" y="6265863"/>
            <a:ext cx="1905000" cy="457200"/>
          </a:xfrm>
          <a:prstGeom prst="rect">
            <a:avLst/>
          </a:prstGeom>
        </p:spPr>
        <p:txBody>
          <a:bodyPr/>
          <a:lstStyle>
            <a:lvl1pPr>
              <a:defRPr/>
            </a:lvl1pPr>
          </a:lstStyle>
          <a:p>
            <a:pPr>
              <a:defRPr/>
            </a:pPr>
            <a:fld id="{E7A03DF4-F02E-3E45-A622-34915695184A}" type="datetime1">
              <a:rPr lang="en-US"/>
              <a:pPr>
                <a:defRPr/>
              </a:pPr>
              <a:t>5/9/21</a:t>
            </a:fld>
            <a:endParaRPr lang="en-US"/>
          </a:p>
        </p:txBody>
      </p:sp>
      <p:sp>
        <p:nvSpPr>
          <p:cNvPr id="4" name="Footer Placeholder 3"/>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083902D8-9414-AA46-BF70-E441C514B8DA}" type="slidenum">
              <a:rPr lang="en-US"/>
              <a:pPr>
                <a:defRPr/>
              </a:pPr>
              <a:t>‹#›</a:t>
            </a:fld>
            <a:endParaRPr lang="en-US"/>
          </a:p>
        </p:txBody>
      </p:sp>
    </p:spTree>
    <p:extLst>
      <p:ext uri="{BB962C8B-B14F-4D97-AF65-F5344CB8AC3E}">
        <p14:creationId xmlns:p14="http://schemas.microsoft.com/office/powerpoint/2010/main" val="3282901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3" y="6265863"/>
            <a:ext cx="1905000" cy="457200"/>
          </a:xfrm>
          <a:prstGeom prst="rect">
            <a:avLst/>
          </a:prstGeom>
        </p:spPr>
        <p:txBody>
          <a:bodyPr/>
          <a:lstStyle>
            <a:lvl1pPr>
              <a:defRPr/>
            </a:lvl1pPr>
          </a:lstStyle>
          <a:p>
            <a:pPr>
              <a:defRPr/>
            </a:pPr>
            <a:fld id="{2A462958-B3F1-2A41-A9F5-F857F09E999A}" type="datetime1">
              <a:rPr lang="en-US"/>
              <a:pPr>
                <a:defRPr/>
              </a:pPr>
              <a:t>5/9/21</a:t>
            </a:fld>
            <a:endParaRPr lang="en-US"/>
          </a:p>
        </p:txBody>
      </p:sp>
      <p:sp>
        <p:nvSpPr>
          <p:cNvPr id="3" name="Footer Placeholder 2"/>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8DDDE6C-911B-1E44-941D-281205179AC9}" type="slidenum">
              <a:rPr lang="en-US"/>
              <a:pPr>
                <a:defRPr/>
              </a:pPr>
              <a:t>‹#›</a:t>
            </a:fld>
            <a:endParaRPr lang="en-US"/>
          </a:p>
        </p:txBody>
      </p:sp>
    </p:spTree>
    <p:extLst>
      <p:ext uri="{BB962C8B-B14F-4D97-AF65-F5344CB8AC3E}">
        <p14:creationId xmlns:p14="http://schemas.microsoft.com/office/powerpoint/2010/main" val="25190282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838DC58B-12DA-F543-B814-38087C3AF661}"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393A7AE-A2D9-F647-A509-0380A5B207B7}" type="slidenum">
              <a:rPr lang="en-US"/>
              <a:pPr>
                <a:defRPr/>
              </a:pPr>
              <a:t>‹#›</a:t>
            </a:fld>
            <a:endParaRPr lang="en-US"/>
          </a:p>
        </p:txBody>
      </p:sp>
    </p:spTree>
    <p:extLst>
      <p:ext uri="{BB962C8B-B14F-4D97-AF65-F5344CB8AC3E}">
        <p14:creationId xmlns:p14="http://schemas.microsoft.com/office/powerpoint/2010/main" val="3655246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5D623D42-8C52-CA44-9FE6-60568E6FCF2A}"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272C22D-89A5-0447-9E7A-857230CECF9E}" type="slidenum">
              <a:rPr lang="en-US"/>
              <a:pPr>
                <a:defRPr/>
              </a:pPr>
              <a:t>‹#›</a:t>
            </a:fld>
            <a:endParaRPr lang="en-US"/>
          </a:p>
        </p:txBody>
      </p:sp>
    </p:spTree>
    <p:extLst>
      <p:ext uri="{BB962C8B-B14F-4D97-AF65-F5344CB8AC3E}">
        <p14:creationId xmlns:p14="http://schemas.microsoft.com/office/powerpoint/2010/main" val="25696582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3BD3BCFB-AE35-424D-9919-A3C67C74D4D8}"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E308D6-BCAF-2345-A801-DCBF4D7AE1B8}" type="slidenum">
              <a:rPr lang="en-US"/>
              <a:pPr>
                <a:defRPr/>
              </a:pPr>
              <a:t>‹#›</a:t>
            </a:fld>
            <a:endParaRPr lang="en-US"/>
          </a:p>
        </p:txBody>
      </p:sp>
    </p:spTree>
    <p:extLst>
      <p:ext uri="{BB962C8B-B14F-4D97-AF65-F5344CB8AC3E}">
        <p14:creationId xmlns:p14="http://schemas.microsoft.com/office/powerpoint/2010/main" val="3658382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3"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C3776441-622C-D849-83EB-507F610A6BF8}" type="datetime1">
              <a:rPr lang="en-US"/>
              <a:pPr>
                <a:defRPr/>
              </a:pPr>
              <a:t>5/9/21</a:t>
            </a:fld>
            <a:endParaRPr lang="en-US"/>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54E20AE-5859-9A47-A72C-677451FE2E31}" type="slidenum">
              <a:rPr lang="en-US"/>
              <a:pPr>
                <a:defRPr/>
              </a:pPr>
              <a:t>‹#›</a:t>
            </a:fld>
            <a:endParaRPr lang="en-US"/>
          </a:p>
        </p:txBody>
      </p:sp>
    </p:spTree>
    <p:extLst>
      <p:ext uri="{BB962C8B-B14F-4D97-AF65-F5344CB8AC3E}">
        <p14:creationId xmlns:p14="http://schemas.microsoft.com/office/powerpoint/2010/main" val="3147521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E6FE785A-52E1-7C4F-B56F-3BABBCE2FAE9}"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27DCB465-097A-3A47-9E10-173EA103B4B3}" type="slidenum">
              <a:rPr lang="he-IL"/>
              <a:pPr>
                <a:defRPr/>
              </a:pPr>
              <a:t>‹#›</a:t>
            </a:fld>
            <a:endParaRPr lang="en-US"/>
          </a:p>
        </p:txBody>
      </p:sp>
    </p:spTree>
    <p:extLst>
      <p:ext uri="{BB962C8B-B14F-4D97-AF65-F5344CB8AC3E}">
        <p14:creationId xmlns:p14="http://schemas.microsoft.com/office/powerpoint/2010/main" val="23777714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3" y="6265863"/>
            <a:ext cx="1905000" cy="457200"/>
          </a:xfrm>
          <a:prstGeom prst="rect">
            <a:avLst/>
          </a:prstGeom>
        </p:spPr>
        <p:txBody>
          <a:bodyPr/>
          <a:lstStyle>
            <a:lvl1pPr>
              <a:defRPr/>
            </a:lvl1pPr>
          </a:lstStyle>
          <a:p>
            <a:pPr>
              <a:defRPr/>
            </a:pPr>
            <a:fld id="{A58B072F-EBC8-7E44-AADA-70500C3570CF}" type="datetime1">
              <a:rPr lang="en-US"/>
              <a:pPr>
                <a:defRPr/>
              </a:pPr>
              <a:t>5/9/21</a:t>
            </a:fld>
            <a:endParaRPr lang="en-US"/>
          </a:p>
        </p:txBody>
      </p:sp>
      <p:sp>
        <p:nvSpPr>
          <p:cNvPr id="7" name="Footer Placeholder 6"/>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5D9CE7BD-9C6D-2141-A131-A037FE6462EE}" type="slidenum">
              <a:rPr lang="he-IL"/>
              <a:pPr>
                <a:defRPr/>
              </a:pPr>
              <a:t>‹#›</a:t>
            </a:fld>
            <a:endParaRPr lang="en-US"/>
          </a:p>
        </p:txBody>
      </p:sp>
    </p:spTree>
    <p:extLst>
      <p:ext uri="{BB962C8B-B14F-4D97-AF65-F5344CB8AC3E}">
        <p14:creationId xmlns:p14="http://schemas.microsoft.com/office/powerpoint/2010/main" val="6119069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3"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3" y="6265863"/>
            <a:ext cx="1905000" cy="457200"/>
          </a:xfrm>
          <a:prstGeom prst="rect">
            <a:avLst/>
          </a:prstGeom>
        </p:spPr>
        <p:txBody>
          <a:bodyPr/>
          <a:lstStyle>
            <a:lvl1pPr>
              <a:defRPr/>
            </a:lvl1pPr>
          </a:lstStyle>
          <a:p>
            <a:pPr>
              <a:defRPr/>
            </a:pPr>
            <a:fld id="{31954489-4649-6949-986F-9834FF99AE91}" type="datetime1">
              <a:rPr lang="en-US"/>
              <a:pPr>
                <a:defRPr/>
              </a:pPr>
              <a:t>5/9/21</a:t>
            </a:fld>
            <a:endParaRPr lang="en-US"/>
          </a:p>
        </p:txBody>
      </p:sp>
      <p:sp>
        <p:nvSpPr>
          <p:cNvPr id="8" name="Footer Placeholder 7"/>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B488541A-1A3F-1243-8AE8-8528537B8564}" type="slidenum">
              <a:rPr lang="en-US"/>
              <a:pPr>
                <a:defRPr/>
              </a:pPr>
              <a:t>‹#›</a:t>
            </a:fld>
            <a:endParaRPr lang="en-US"/>
          </a:p>
        </p:txBody>
      </p:sp>
    </p:spTree>
    <p:extLst>
      <p:ext uri="{BB962C8B-B14F-4D97-AF65-F5344CB8AC3E}">
        <p14:creationId xmlns:p14="http://schemas.microsoft.com/office/powerpoint/2010/main" val="127548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BA0E88CB-CB48-8D48-9DDA-1C4AFDB6468F}"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8B41D81-EDD0-3644-849C-E61E96DA6B73}" type="slidenum">
              <a:rPr lang="en-US"/>
              <a:pPr>
                <a:defRPr/>
              </a:pPr>
              <a:t>‹#›</a:t>
            </a:fld>
            <a:endParaRPr lang="en-US"/>
          </a:p>
        </p:txBody>
      </p:sp>
    </p:spTree>
    <p:extLst>
      <p:ext uri="{BB962C8B-B14F-4D97-AF65-F5344CB8AC3E}">
        <p14:creationId xmlns:p14="http://schemas.microsoft.com/office/powerpoint/2010/main" val="27631217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37E3CCC6-3664-4B4B-BF4F-20884526C967}"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AF15E98-C55A-194A-8279-9A8ED6380646}" type="slidenum">
              <a:rPr lang="en-US"/>
              <a:pPr>
                <a:defRPr/>
              </a:pPr>
              <a:t>‹#›</a:t>
            </a:fld>
            <a:endParaRPr lang="en-US"/>
          </a:p>
        </p:txBody>
      </p:sp>
    </p:spTree>
    <p:extLst>
      <p:ext uri="{BB962C8B-B14F-4D97-AF65-F5344CB8AC3E}">
        <p14:creationId xmlns:p14="http://schemas.microsoft.com/office/powerpoint/2010/main" val="25175416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3" y="6265863"/>
            <a:ext cx="1905000" cy="457200"/>
          </a:xfrm>
          <a:prstGeom prst="rect">
            <a:avLst/>
          </a:prstGeom>
        </p:spPr>
        <p:txBody>
          <a:bodyPr/>
          <a:lstStyle>
            <a:lvl1pPr>
              <a:defRPr/>
            </a:lvl1pPr>
          </a:lstStyle>
          <a:p>
            <a:pPr>
              <a:defRPr/>
            </a:pPr>
            <a:fld id="{C0EE176A-B51C-8D40-B9AD-DCFDAB18E62B}" type="datetime1">
              <a:rPr lang="en-US" altLang="zh-CN"/>
              <a:pPr>
                <a:defRPr/>
              </a:pPr>
              <a:t>5/9/21</a:t>
            </a:fld>
            <a:endParaRPr lang="en-US" altLang="zh-CN"/>
          </a:p>
        </p:txBody>
      </p:sp>
      <p:sp>
        <p:nvSpPr>
          <p:cNvPr id="5" name="Footer Placeholder 4"/>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A2E8AB27-6C08-AF45-8827-4D0D8E0F48FB}" type="slidenum">
              <a:rPr lang="zh-CN" altLang="en-US"/>
              <a:pPr>
                <a:defRPr/>
              </a:pPr>
              <a:t>‹#›</a:t>
            </a:fld>
            <a:endParaRPr lang="en-US" altLang="zh-CN"/>
          </a:p>
        </p:txBody>
      </p:sp>
    </p:spTree>
    <p:extLst>
      <p:ext uri="{BB962C8B-B14F-4D97-AF65-F5344CB8AC3E}">
        <p14:creationId xmlns:p14="http://schemas.microsoft.com/office/powerpoint/2010/main" val="33594308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CE4CCAC-1055-BB43-81E1-2CF358934530}"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82920A8-001A-844D-BF3F-08D50846FB34}" type="slidenum">
              <a:rPr lang="he-IL"/>
              <a:pPr>
                <a:defRPr/>
              </a:pPr>
              <a:t>‹#›</a:t>
            </a:fld>
            <a:endParaRPr lang="en-US"/>
          </a:p>
        </p:txBody>
      </p:sp>
    </p:spTree>
    <p:extLst>
      <p:ext uri="{BB962C8B-B14F-4D97-AF65-F5344CB8AC3E}">
        <p14:creationId xmlns:p14="http://schemas.microsoft.com/office/powerpoint/2010/main" val="42298993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CF148197-A46A-DC43-A046-4EA6F9A93747}"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A643888D-85AF-3543-B0DB-9A4E03B8BE28}" type="slidenum">
              <a:rPr lang="he-IL"/>
              <a:pPr>
                <a:defRPr/>
              </a:pPr>
              <a:t>‹#›</a:t>
            </a:fld>
            <a:endParaRPr lang="en-US"/>
          </a:p>
        </p:txBody>
      </p:sp>
    </p:spTree>
    <p:extLst>
      <p:ext uri="{BB962C8B-B14F-4D97-AF65-F5344CB8AC3E}">
        <p14:creationId xmlns:p14="http://schemas.microsoft.com/office/powerpoint/2010/main" val="3888605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81D54B9-BD83-644E-934F-DB18EFA4E62C}"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D7CFDCC-199C-6B41-B935-65B0D6BF8D24}" type="slidenum">
              <a:rPr lang="he-IL"/>
              <a:pPr>
                <a:defRPr/>
              </a:pPr>
              <a:t>‹#›</a:t>
            </a:fld>
            <a:endParaRPr lang="en-US"/>
          </a:p>
        </p:txBody>
      </p:sp>
    </p:spTree>
    <p:extLst>
      <p:ext uri="{BB962C8B-B14F-4D97-AF65-F5344CB8AC3E}">
        <p14:creationId xmlns:p14="http://schemas.microsoft.com/office/powerpoint/2010/main" val="9080672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B5583B0B-8A82-B140-A81B-5E6DBD12DA1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773D851-5240-FE4E-B71A-37858EFC3DD1}" type="slidenum">
              <a:rPr lang="he-IL"/>
              <a:pPr>
                <a:defRPr/>
              </a:pPr>
              <a:t>‹#›</a:t>
            </a:fld>
            <a:endParaRPr lang="en-US"/>
          </a:p>
        </p:txBody>
      </p:sp>
    </p:spTree>
    <p:extLst>
      <p:ext uri="{BB962C8B-B14F-4D97-AF65-F5344CB8AC3E}">
        <p14:creationId xmlns:p14="http://schemas.microsoft.com/office/powerpoint/2010/main" val="30809041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09E6663-D9B4-474E-9645-0C12E80A0409}" type="datetime1">
              <a:rPr lang="en-US"/>
              <a:pPr>
                <a:defRPr/>
              </a:pPr>
              <a:t>5/9/21</a:t>
            </a:fld>
            <a:endParaRPr lang="en-US"/>
          </a:p>
        </p:txBody>
      </p:sp>
      <p:sp>
        <p:nvSpPr>
          <p:cNvPr id="8"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1086FA8F-CA43-6E43-9BC4-445C7237AC0D}" type="slidenum">
              <a:rPr lang="he-IL"/>
              <a:pPr>
                <a:defRPr/>
              </a:pPr>
              <a:t>‹#›</a:t>
            </a:fld>
            <a:endParaRPr lang="en-US"/>
          </a:p>
        </p:txBody>
      </p:sp>
    </p:spTree>
    <p:extLst>
      <p:ext uri="{BB962C8B-B14F-4D97-AF65-F5344CB8AC3E}">
        <p14:creationId xmlns:p14="http://schemas.microsoft.com/office/powerpoint/2010/main" val="36787149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EB5328E4-0C4E-AB43-A71E-681173C8195B}"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6140E91C-3C01-2B45-B089-D043AA7E9B04}" type="slidenum">
              <a:rPr lang="he-IL"/>
              <a:pPr>
                <a:defRPr/>
              </a:pPr>
              <a:t>‹#›</a:t>
            </a:fld>
            <a:endParaRPr lang="en-US"/>
          </a:p>
        </p:txBody>
      </p:sp>
    </p:spTree>
    <p:extLst>
      <p:ext uri="{BB962C8B-B14F-4D97-AF65-F5344CB8AC3E}">
        <p14:creationId xmlns:p14="http://schemas.microsoft.com/office/powerpoint/2010/main" val="14849758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8CF4C14E-54B9-774C-BAD8-E0A9F38FF792}" type="datetime1">
              <a:rPr lang="en-US"/>
              <a:pPr>
                <a:defRPr/>
              </a:pPr>
              <a:t>5/9/21</a:t>
            </a:fld>
            <a:endParaRPr lang="en-US"/>
          </a:p>
        </p:txBody>
      </p:sp>
      <p:sp>
        <p:nvSpPr>
          <p:cNvPr id="3"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D6FA42A1-A12C-EE40-8849-33C462E635F0}" type="slidenum">
              <a:rPr lang="he-IL"/>
              <a:pPr>
                <a:defRPr/>
              </a:pPr>
              <a:t>‹#›</a:t>
            </a:fld>
            <a:endParaRPr lang="en-US"/>
          </a:p>
        </p:txBody>
      </p:sp>
    </p:spTree>
    <p:extLst>
      <p:ext uri="{BB962C8B-B14F-4D97-AF65-F5344CB8AC3E}">
        <p14:creationId xmlns:p14="http://schemas.microsoft.com/office/powerpoint/2010/main" val="729227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4FDB7337-32D4-064C-9866-757503DC19CF}"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85F4D616-6645-8641-AF3F-07CB1B41D4A3}" type="slidenum">
              <a:rPr lang="he-IL"/>
              <a:pPr>
                <a:defRPr/>
              </a:pPr>
              <a:t>‹#›</a:t>
            </a:fld>
            <a:endParaRPr lang="en-US"/>
          </a:p>
        </p:txBody>
      </p:sp>
    </p:spTree>
    <p:extLst>
      <p:ext uri="{BB962C8B-B14F-4D97-AF65-F5344CB8AC3E}">
        <p14:creationId xmlns:p14="http://schemas.microsoft.com/office/powerpoint/2010/main" val="390141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3" y="6265863"/>
            <a:ext cx="1905000" cy="457200"/>
          </a:xfrm>
          <a:prstGeom prst="rect">
            <a:avLst/>
          </a:prstGeom>
        </p:spPr>
        <p:txBody>
          <a:bodyPr/>
          <a:lstStyle>
            <a:lvl1pPr>
              <a:defRPr/>
            </a:lvl1pPr>
          </a:lstStyle>
          <a:p>
            <a:pPr>
              <a:defRPr/>
            </a:pPr>
            <a:fld id="{662235DD-C35A-4A43-8111-6B8F35D4B580}" type="datetime1">
              <a:rPr lang="en-US"/>
              <a:pPr>
                <a:defRPr/>
              </a:pPr>
              <a:t>5/9/21</a:t>
            </a:fld>
            <a:endParaRPr lang="en-US"/>
          </a:p>
        </p:txBody>
      </p:sp>
      <p:sp>
        <p:nvSpPr>
          <p:cNvPr id="6" name="Footer Placeholder 5"/>
          <p:cNvSpPr>
            <a:spLocks noGrp="1"/>
          </p:cNvSpPr>
          <p:nvPr>
            <p:ph type="ftr" sz="quarter" idx="11"/>
          </p:nvPr>
        </p:nvSpPr>
        <p:spPr>
          <a:xfrm>
            <a:off x="3581400" y="6248400"/>
            <a:ext cx="2895600" cy="457200"/>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6985321-254D-3940-889B-E3E0E18D4E50}" type="slidenum">
              <a:rPr lang="en-US"/>
              <a:pPr>
                <a:defRPr/>
              </a:pPr>
              <a:t>‹#›</a:t>
            </a:fld>
            <a:endParaRPr lang="en-US"/>
          </a:p>
        </p:txBody>
      </p:sp>
    </p:spTree>
    <p:extLst>
      <p:ext uri="{BB962C8B-B14F-4D97-AF65-F5344CB8AC3E}">
        <p14:creationId xmlns:p14="http://schemas.microsoft.com/office/powerpoint/2010/main" val="11275510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7D3B7D2-49D7-2146-9A5D-1CEA198A790D}"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FC54730-7C40-924B-A41E-C6FA6A190B65}" type="slidenum">
              <a:rPr lang="he-IL"/>
              <a:pPr>
                <a:defRPr/>
              </a:pPr>
              <a:t>‹#›</a:t>
            </a:fld>
            <a:endParaRPr lang="en-US"/>
          </a:p>
        </p:txBody>
      </p:sp>
    </p:spTree>
    <p:extLst>
      <p:ext uri="{BB962C8B-B14F-4D97-AF65-F5344CB8AC3E}">
        <p14:creationId xmlns:p14="http://schemas.microsoft.com/office/powerpoint/2010/main" val="30073333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CE6D3C6-CF6C-3746-B88B-15C950450FBA}"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24525ACC-781C-774B-93D2-305A390D3D27}" type="slidenum">
              <a:rPr lang="he-IL"/>
              <a:pPr>
                <a:defRPr/>
              </a:pPr>
              <a:t>‹#›</a:t>
            </a:fld>
            <a:endParaRPr lang="en-US"/>
          </a:p>
        </p:txBody>
      </p:sp>
    </p:spTree>
    <p:extLst>
      <p:ext uri="{BB962C8B-B14F-4D97-AF65-F5344CB8AC3E}">
        <p14:creationId xmlns:p14="http://schemas.microsoft.com/office/powerpoint/2010/main" val="9097819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24709747-4EF7-6340-BF3A-357CCC6B075E}" type="datetime1">
              <a:rPr lang="en-US"/>
              <a:pPr>
                <a:defRPr/>
              </a:pPr>
              <a:t>5/9/21</a:t>
            </a:fld>
            <a:endParaRPr lang="en-US"/>
          </a:p>
        </p:txBody>
      </p:sp>
      <p:sp>
        <p:nvSpPr>
          <p:cNvPr id="5"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3804F91D-01F4-A043-BDF0-71E172E06DC6}" type="slidenum">
              <a:rPr lang="he-IL"/>
              <a:pPr>
                <a:defRPr/>
              </a:pPr>
              <a:t>‹#›</a:t>
            </a:fld>
            <a:endParaRPr lang="en-US"/>
          </a:p>
        </p:txBody>
      </p:sp>
    </p:spTree>
    <p:extLst>
      <p:ext uri="{BB962C8B-B14F-4D97-AF65-F5344CB8AC3E}">
        <p14:creationId xmlns:p14="http://schemas.microsoft.com/office/powerpoint/2010/main" val="41319977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6706D589-B423-A045-92CB-ACCF182D3D39}" type="datetime1">
              <a:rPr lang="en-US"/>
              <a:pPr>
                <a:defRPr/>
              </a:pPr>
              <a:t>5/9/21</a:t>
            </a:fld>
            <a:endParaRPr lang="en-US"/>
          </a:p>
        </p:txBody>
      </p:sp>
      <p:sp>
        <p:nvSpPr>
          <p:cNvPr id="6"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08CF69B6-0133-DB4D-A6DC-053707745884}" type="slidenum">
              <a:rPr lang="he-IL"/>
              <a:pPr>
                <a:defRPr/>
              </a:pPr>
              <a:t>‹#›</a:t>
            </a:fld>
            <a:endParaRPr lang="en-US"/>
          </a:p>
        </p:txBody>
      </p:sp>
    </p:spTree>
    <p:extLst>
      <p:ext uri="{BB962C8B-B14F-4D97-AF65-F5344CB8AC3E}">
        <p14:creationId xmlns:p14="http://schemas.microsoft.com/office/powerpoint/2010/main" val="26521283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13839B61-4A43-7144-9F26-1C922A4F9508}" type="datetime1">
              <a:rPr lang="en-US"/>
              <a:pPr>
                <a:defRPr/>
              </a:pPr>
              <a:t>5/9/21</a:t>
            </a:fld>
            <a:endParaRPr lang="en-US"/>
          </a:p>
        </p:txBody>
      </p:sp>
      <p:sp>
        <p:nvSpPr>
          <p:cNvPr id="4"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7D24BB8E-4423-3F41-B16E-A09D3CD5E840}" type="slidenum">
              <a:rPr lang="he-IL"/>
              <a:pPr>
                <a:defRPr/>
              </a:pPr>
              <a:t>‹#›</a:t>
            </a:fld>
            <a:endParaRPr lang="en-US"/>
          </a:p>
        </p:txBody>
      </p:sp>
    </p:spTree>
    <p:extLst>
      <p:ext uri="{BB962C8B-B14F-4D97-AF65-F5344CB8AC3E}">
        <p14:creationId xmlns:p14="http://schemas.microsoft.com/office/powerpoint/2010/main" val="12717353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3336F868-D0E7-1B49-AD21-44C7AD893885}"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B5C18615-4452-4148-AD8A-4EB000BBA7DF}" type="slidenum">
              <a:rPr lang="he-IL"/>
              <a:pPr>
                <a:defRPr/>
              </a:pPr>
              <a:t>‹#›</a:t>
            </a:fld>
            <a:endParaRPr lang="en-US"/>
          </a:p>
        </p:txBody>
      </p:sp>
    </p:spTree>
    <p:extLst>
      <p:ext uri="{BB962C8B-B14F-4D97-AF65-F5344CB8AC3E}">
        <p14:creationId xmlns:p14="http://schemas.microsoft.com/office/powerpoint/2010/main" val="42111968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algn="r" rtl="1" eaLnBrk="0" hangingPunct="0">
              <a:defRPr b="1">
                <a:latin typeface="Times New Roman" charset="0"/>
              </a:defRPr>
            </a:lvl1pPr>
          </a:lstStyle>
          <a:p>
            <a:pPr>
              <a:defRPr/>
            </a:pPr>
            <a:fld id="{02B4C0A3-EC4E-C340-9CFF-0D7F78D9DFDA}" type="datetime1">
              <a:rPr lang="en-US"/>
              <a:pPr>
                <a:defRPr/>
              </a:pPr>
              <a:t>5/9/21</a:t>
            </a:fld>
            <a:endParaRPr lang="en-US"/>
          </a:p>
        </p:txBody>
      </p:sp>
      <p:sp>
        <p:nvSpPr>
          <p:cNvPr id="7" name="Rectangle 5"/>
          <p:cNvSpPr>
            <a:spLocks noGrp="1" noChangeArrowheads="1"/>
          </p:cNvSpPr>
          <p:nvPr>
            <p:ph type="ftr" sz="quarter" idx="11"/>
          </p:nvPr>
        </p:nvSpPr>
        <p:spPr/>
        <p:txBody>
          <a:bodyPr/>
          <a:lstStyle>
            <a:lvl1pPr rtl="1" eaLnBrk="0" hangingPunct="0">
              <a:defRPr b="1">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eaLnBrk="0" hangingPunct="0">
              <a:defRPr b="1">
                <a:latin typeface="Times New Roman" charset="0"/>
              </a:defRPr>
            </a:lvl1pPr>
          </a:lstStyle>
          <a:p>
            <a:pPr>
              <a:defRPr/>
            </a:pPr>
            <a:fld id="{9287547A-F52E-C240-AC24-4A9C90ABC3CD}" type="slidenum">
              <a:rPr lang="he-IL"/>
              <a:pPr>
                <a:defRPr/>
              </a:pPr>
              <a:t>‹#›</a:t>
            </a:fld>
            <a:endParaRPr lang="en-US"/>
          </a:p>
        </p:txBody>
      </p:sp>
    </p:spTree>
    <p:extLst>
      <p:ext uri="{BB962C8B-B14F-4D97-AF65-F5344CB8AC3E}">
        <p14:creationId xmlns:p14="http://schemas.microsoft.com/office/powerpoint/2010/main" val="26300657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082" indent="0" algn="ctr">
              <a:buNone/>
              <a:defRPr/>
            </a:lvl2pPr>
            <a:lvl3pPr marL="914165" indent="0" algn="ctr">
              <a:buNone/>
              <a:defRPr/>
            </a:lvl3pPr>
            <a:lvl4pPr marL="1371250" indent="0" algn="ctr">
              <a:buNone/>
              <a:defRPr/>
            </a:lvl4pPr>
            <a:lvl5pPr marL="1828332" indent="0" algn="ctr">
              <a:buNone/>
              <a:defRPr/>
            </a:lvl5pPr>
            <a:lvl6pPr marL="2285415" indent="0" algn="ctr">
              <a:buNone/>
              <a:defRPr/>
            </a:lvl6pPr>
            <a:lvl7pPr marL="2742500" indent="0" algn="ctr">
              <a:buNone/>
              <a:defRPr/>
            </a:lvl7pPr>
            <a:lvl8pPr marL="3199580" indent="0" algn="ctr">
              <a:buNone/>
              <a:defRPr/>
            </a:lvl8pPr>
            <a:lvl9pPr marL="3656665"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FFD158E7-EF01-AD49-AA85-2BE7D85A52C3}" type="slidenum">
              <a:rPr lang="he-IL"/>
              <a:pPr>
                <a:defRPr/>
              </a:pPr>
              <a:t>‹#›</a:t>
            </a:fld>
            <a:endParaRPr lang="en-US"/>
          </a:p>
        </p:txBody>
      </p:sp>
    </p:spTree>
    <p:extLst>
      <p:ext uri="{BB962C8B-B14F-4D97-AF65-F5344CB8AC3E}">
        <p14:creationId xmlns:p14="http://schemas.microsoft.com/office/powerpoint/2010/main" val="42720101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6BED9B38-74C0-824C-8241-EE9607251900}" type="slidenum">
              <a:rPr lang="he-IL"/>
              <a:pPr>
                <a:defRPr/>
              </a:pPr>
              <a:t>‹#›</a:t>
            </a:fld>
            <a:endParaRPr lang="en-US"/>
          </a:p>
        </p:txBody>
      </p:sp>
    </p:spTree>
    <p:extLst>
      <p:ext uri="{BB962C8B-B14F-4D97-AF65-F5344CB8AC3E}">
        <p14:creationId xmlns:p14="http://schemas.microsoft.com/office/powerpoint/2010/main" val="6284311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lgn="r" eaLnBrk="0" hangingPunct="0">
              <a:defRPr b="1">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b="1">
                <a:latin typeface="Times New Roman" charset="0"/>
              </a:defRPr>
            </a:lvl1pPr>
          </a:lstStyle>
          <a:p>
            <a:pPr>
              <a:defRPr/>
            </a:pPr>
            <a:endParaRPr lang="en-US"/>
          </a:p>
          <a:p>
            <a:pPr>
              <a:defRPr/>
            </a:pPr>
            <a:endParaRPr lang="en-US"/>
          </a:p>
        </p:txBody>
      </p:sp>
      <p:sp>
        <p:nvSpPr>
          <p:cNvPr id="6" name="Rectangle 6"/>
          <p:cNvSpPr>
            <a:spLocks noGrp="1" noChangeArrowheads="1"/>
          </p:cNvSpPr>
          <p:nvPr>
            <p:ph type="sldNum" sz="quarter" idx="12"/>
          </p:nvPr>
        </p:nvSpPr>
        <p:spPr/>
        <p:txBody>
          <a:bodyPr/>
          <a:lstStyle>
            <a:lvl1pPr eaLnBrk="0" hangingPunct="0">
              <a:defRPr b="1">
                <a:latin typeface="Times New Roman" charset="0"/>
              </a:defRPr>
            </a:lvl1pPr>
          </a:lstStyle>
          <a:p>
            <a:pPr>
              <a:defRPr/>
            </a:pPr>
            <a:fld id="{8A33EA55-5BD5-6240-8BFD-7019696929E0}" type="slidenum">
              <a:rPr lang="he-IL"/>
              <a:pPr>
                <a:defRPr/>
              </a:pPr>
              <a:t>‹#›</a:t>
            </a:fld>
            <a:endParaRPr lang="en-US"/>
          </a:p>
        </p:txBody>
      </p:sp>
    </p:spTree>
    <p:extLst>
      <p:ext uri="{BB962C8B-B14F-4D97-AF65-F5344CB8AC3E}">
        <p14:creationId xmlns:p14="http://schemas.microsoft.com/office/powerpoint/2010/main" val="864350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theme" Target="../theme/theme10.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theme" Target="../theme/theme11.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2" Type="http://schemas.openxmlformats.org/officeDocument/2006/relationships/slideLayout" Target="../slideLayouts/slideLayout181.xml"/><Relationship Id="rId16" Type="http://schemas.openxmlformats.org/officeDocument/2006/relationships/theme" Target="../theme/theme12.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theme" Target="../theme/theme13.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theme" Target="../theme/theme1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6" Type="http://schemas.openxmlformats.org/officeDocument/2006/relationships/theme" Target="../theme/theme15.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theme" Target="../theme/theme16.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theme" Target="../theme/theme17.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2" Type="http://schemas.openxmlformats.org/officeDocument/2006/relationships/slideLayout" Target="../slideLayouts/slideLayout279.xml"/><Relationship Id="rId16" Type="http://schemas.openxmlformats.org/officeDocument/2006/relationships/theme" Target="../theme/theme18.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theme" Target="../theme/theme19.xml"/><Relationship Id="rId3" Type="http://schemas.openxmlformats.org/officeDocument/2006/relationships/slideLayout" Target="../slideLayouts/slideLayout295.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10" Type="http://schemas.openxmlformats.org/officeDocument/2006/relationships/slideLayout" Target="../slideLayouts/slideLayout302.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theme" Target="../theme/theme20.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theme" Target="../theme/theme2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3" Type="http://schemas.openxmlformats.org/officeDocument/2006/relationships/slideLayout" Target="../slideLayouts/slideLayout345.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2" Type="http://schemas.openxmlformats.org/officeDocument/2006/relationships/slideLayout" Target="../slideLayouts/slideLayout344.xml"/><Relationship Id="rId16" Type="http://schemas.openxmlformats.org/officeDocument/2006/relationships/theme" Target="../theme/theme2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10" Type="http://schemas.openxmlformats.org/officeDocument/2006/relationships/slideLayout" Target="../slideLayouts/slideLayout352.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slideLayout" Target="../slideLayouts/slideLayout370.xml"/><Relationship Id="rId18" Type="http://schemas.openxmlformats.org/officeDocument/2006/relationships/theme" Target="../theme/theme23.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theme" Target="../theme/theme24.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theme" Target="../theme/theme25.xml"/><Relationship Id="rId2" Type="http://schemas.openxmlformats.org/officeDocument/2006/relationships/slideLayout" Target="../slideLayouts/slideLayout393.xml"/><Relationship Id="rId16" Type="http://schemas.openxmlformats.org/officeDocument/2006/relationships/slideLayout" Target="../slideLayouts/slideLayout407.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2" Type="http://schemas.openxmlformats.org/officeDocument/2006/relationships/slideLayout" Target="../slideLayouts/slideLayout409.xml"/><Relationship Id="rId16" Type="http://schemas.openxmlformats.org/officeDocument/2006/relationships/theme" Target="../theme/theme2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theme" Target="../theme/theme27.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47.xml"/><Relationship Id="rId13" Type="http://schemas.openxmlformats.org/officeDocument/2006/relationships/slideLayout" Target="../slideLayouts/slideLayout452.xml"/><Relationship Id="rId18" Type="http://schemas.openxmlformats.org/officeDocument/2006/relationships/theme" Target="../theme/theme28.xml"/><Relationship Id="rId3" Type="http://schemas.openxmlformats.org/officeDocument/2006/relationships/slideLayout" Target="../slideLayouts/slideLayout442.xml"/><Relationship Id="rId7" Type="http://schemas.openxmlformats.org/officeDocument/2006/relationships/slideLayout" Target="../slideLayouts/slideLayout446.xml"/><Relationship Id="rId12" Type="http://schemas.openxmlformats.org/officeDocument/2006/relationships/slideLayout" Target="../slideLayouts/slideLayout451.xml"/><Relationship Id="rId17" Type="http://schemas.openxmlformats.org/officeDocument/2006/relationships/slideLayout" Target="../slideLayouts/slideLayout456.xml"/><Relationship Id="rId2" Type="http://schemas.openxmlformats.org/officeDocument/2006/relationships/slideLayout" Target="../slideLayouts/slideLayout441.xml"/><Relationship Id="rId16" Type="http://schemas.openxmlformats.org/officeDocument/2006/relationships/slideLayout" Target="../slideLayouts/slideLayout455.xml"/><Relationship Id="rId1" Type="http://schemas.openxmlformats.org/officeDocument/2006/relationships/slideLayout" Target="../slideLayouts/slideLayout440.xml"/><Relationship Id="rId6" Type="http://schemas.openxmlformats.org/officeDocument/2006/relationships/slideLayout" Target="../slideLayouts/slideLayout445.xml"/><Relationship Id="rId11" Type="http://schemas.openxmlformats.org/officeDocument/2006/relationships/slideLayout" Target="../slideLayouts/slideLayout450.xml"/><Relationship Id="rId5" Type="http://schemas.openxmlformats.org/officeDocument/2006/relationships/slideLayout" Target="../slideLayouts/slideLayout444.xml"/><Relationship Id="rId15" Type="http://schemas.openxmlformats.org/officeDocument/2006/relationships/slideLayout" Target="../slideLayouts/slideLayout454.xml"/><Relationship Id="rId10" Type="http://schemas.openxmlformats.org/officeDocument/2006/relationships/slideLayout" Target="../slideLayouts/slideLayout449.xml"/><Relationship Id="rId4" Type="http://schemas.openxmlformats.org/officeDocument/2006/relationships/slideLayout" Target="../slideLayouts/slideLayout443.xml"/><Relationship Id="rId9" Type="http://schemas.openxmlformats.org/officeDocument/2006/relationships/slideLayout" Target="../slideLayouts/slideLayout448.xml"/><Relationship Id="rId14" Type="http://schemas.openxmlformats.org/officeDocument/2006/relationships/slideLayout" Target="../slideLayouts/slideLayout45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slideLayout" Target="../slideLayouts/slideLayout469.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slideLayout" Target="../slideLayouts/slideLayout468.xml"/><Relationship Id="rId2" Type="http://schemas.openxmlformats.org/officeDocument/2006/relationships/slideLayout" Target="../slideLayouts/slideLayout458.xml"/><Relationship Id="rId16" Type="http://schemas.openxmlformats.org/officeDocument/2006/relationships/theme" Target="../theme/theme29.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5" Type="http://schemas.openxmlformats.org/officeDocument/2006/relationships/slideLayout" Target="../slideLayouts/slideLayout47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4" Type="http://schemas.openxmlformats.org/officeDocument/2006/relationships/slideLayout" Target="../slideLayouts/slideLayout4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479.xml"/><Relationship Id="rId13" Type="http://schemas.openxmlformats.org/officeDocument/2006/relationships/slideLayout" Target="../slideLayouts/slideLayout484.xml"/><Relationship Id="rId18" Type="http://schemas.openxmlformats.org/officeDocument/2006/relationships/theme" Target="../theme/theme30.xml"/><Relationship Id="rId3" Type="http://schemas.openxmlformats.org/officeDocument/2006/relationships/slideLayout" Target="../slideLayouts/slideLayout474.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5" Type="http://schemas.openxmlformats.org/officeDocument/2006/relationships/slideLayout" Target="../slideLayouts/slideLayout476.xml"/><Relationship Id="rId15" Type="http://schemas.openxmlformats.org/officeDocument/2006/relationships/slideLayout" Target="../slideLayouts/slideLayout486.xml"/><Relationship Id="rId10" Type="http://schemas.openxmlformats.org/officeDocument/2006/relationships/slideLayout" Target="../slideLayouts/slideLayout481.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slideLayout" Target="../slideLayouts/slideLayout501.xml"/><Relationship Id="rId18" Type="http://schemas.openxmlformats.org/officeDocument/2006/relationships/theme" Target="../theme/theme31.xml"/><Relationship Id="rId3" Type="http://schemas.openxmlformats.org/officeDocument/2006/relationships/slideLayout" Target="../slideLayouts/slideLayout491.xml"/><Relationship Id="rId7" Type="http://schemas.openxmlformats.org/officeDocument/2006/relationships/slideLayout" Target="../slideLayouts/slideLayout495.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5" Type="http://schemas.openxmlformats.org/officeDocument/2006/relationships/slideLayout" Target="../slideLayouts/slideLayout503.xml"/><Relationship Id="rId10" Type="http://schemas.openxmlformats.org/officeDocument/2006/relationships/slideLayout" Target="../slideLayouts/slideLayout498.xml"/><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2" Type="http://schemas.openxmlformats.org/officeDocument/2006/relationships/slideLayout" Target="../slideLayouts/slideLayout507.xml"/><Relationship Id="rId16" Type="http://schemas.openxmlformats.org/officeDocument/2006/relationships/theme" Target="../theme/theme32.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slideLayout" Target="../slideLayouts/slideLayout520.xml"/><Relationship Id="rId10" Type="http://schemas.openxmlformats.org/officeDocument/2006/relationships/slideLayout" Target="../slideLayouts/slideLayout515.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slideLayout" Target="../slideLayouts/slideLayout519.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18" Type="http://schemas.openxmlformats.org/officeDocument/2006/relationships/theme" Target="../theme/theme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17" Type="http://schemas.openxmlformats.org/officeDocument/2006/relationships/slideLayout" Target="../slideLayouts/slideLayout537.xml"/><Relationship Id="rId2" Type="http://schemas.openxmlformats.org/officeDocument/2006/relationships/slideLayout" Target="../slideLayouts/slideLayout522.xml"/><Relationship Id="rId16" Type="http://schemas.openxmlformats.org/officeDocument/2006/relationships/slideLayout" Target="../slideLayouts/slideLayout536.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5" Type="http://schemas.openxmlformats.org/officeDocument/2006/relationships/slideLayout" Target="../slideLayouts/slideLayout535.xml"/><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slideLayout" Target="../slideLayouts/slideLayout53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45.xml"/><Relationship Id="rId13" Type="http://schemas.openxmlformats.org/officeDocument/2006/relationships/slideLayout" Target="../slideLayouts/slideLayout550.xml"/><Relationship Id="rId18" Type="http://schemas.openxmlformats.org/officeDocument/2006/relationships/theme" Target="../theme/theme34.xml"/><Relationship Id="rId3" Type="http://schemas.openxmlformats.org/officeDocument/2006/relationships/slideLayout" Target="../slideLayouts/slideLayout540.xml"/><Relationship Id="rId7" Type="http://schemas.openxmlformats.org/officeDocument/2006/relationships/slideLayout" Target="../slideLayouts/slideLayout544.xml"/><Relationship Id="rId12" Type="http://schemas.openxmlformats.org/officeDocument/2006/relationships/slideLayout" Target="../slideLayouts/slideLayout549.xml"/><Relationship Id="rId17" Type="http://schemas.openxmlformats.org/officeDocument/2006/relationships/slideLayout" Target="../slideLayouts/slideLayout554.xml"/><Relationship Id="rId2" Type="http://schemas.openxmlformats.org/officeDocument/2006/relationships/slideLayout" Target="../slideLayouts/slideLayout539.xml"/><Relationship Id="rId16" Type="http://schemas.openxmlformats.org/officeDocument/2006/relationships/slideLayout" Target="../slideLayouts/slideLayout553.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1" Type="http://schemas.openxmlformats.org/officeDocument/2006/relationships/slideLayout" Target="../slideLayouts/slideLayout548.xml"/><Relationship Id="rId5" Type="http://schemas.openxmlformats.org/officeDocument/2006/relationships/slideLayout" Target="../slideLayouts/slideLayout542.xml"/><Relationship Id="rId15" Type="http://schemas.openxmlformats.org/officeDocument/2006/relationships/slideLayout" Target="../slideLayouts/slideLayout552.xml"/><Relationship Id="rId10" Type="http://schemas.openxmlformats.org/officeDocument/2006/relationships/slideLayout" Target="../slideLayouts/slideLayout547.xml"/><Relationship Id="rId4" Type="http://schemas.openxmlformats.org/officeDocument/2006/relationships/slideLayout" Target="../slideLayouts/slideLayout541.xml"/><Relationship Id="rId9" Type="http://schemas.openxmlformats.org/officeDocument/2006/relationships/slideLayout" Target="../slideLayouts/slideLayout546.xml"/><Relationship Id="rId14" Type="http://schemas.openxmlformats.org/officeDocument/2006/relationships/slideLayout" Target="../slideLayouts/slideLayout551.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62.xml"/><Relationship Id="rId13" Type="http://schemas.openxmlformats.org/officeDocument/2006/relationships/slideLayout" Target="../slideLayouts/slideLayout567.xml"/><Relationship Id="rId3" Type="http://schemas.openxmlformats.org/officeDocument/2006/relationships/slideLayout" Target="../slideLayouts/slideLayout557.xml"/><Relationship Id="rId7" Type="http://schemas.openxmlformats.org/officeDocument/2006/relationships/slideLayout" Target="../slideLayouts/slideLayout561.xml"/><Relationship Id="rId12" Type="http://schemas.openxmlformats.org/officeDocument/2006/relationships/slideLayout" Target="../slideLayouts/slideLayout566.xml"/><Relationship Id="rId2" Type="http://schemas.openxmlformats.org/officeDocument/2006/relationships/slideLayout" Target="../slideLayouts/slideLayout556.xml"/><Relationship Id="rId16" Type="http://schemas.openxmlformats.org/officeDocument/2006/relationships/theme" Target="../theme/theme35.xml"/><Relationship Id="rId1" Type="http://schemas.openxmlformats.org/officeDocument/2006/relationships/slideLayout" Target="../slideLayouts/slideLayout555.xml"/><Relationship Id="rId6" Type="http://schemas.openxmlformats.org/officeDocument/2006/relationships/slideLayout" Target="../slideLayouts/slideLayout560.xml"/><Relationship Id="rId11" Type="http://schemas.openxmlformats.org/officeDocument/2006/relationships/slideLayout" Target="../slideLayouts/slideLayout565.xml"/><Relationship Id="rId5" Type="http://schemas.openxmlformats.org/officeDocument/2006/relationships/slideLayout" Target="../slideLayouts/slideLayout559.xml"/><Relationship Id="rId15" Type="http://schemas.openxmlformats.org/officeDocument/2006/relationships/slideLayout" Target="../slideLayouts/slideLayout569.xml"/><Relationship Id="rId10" Type="http://schemas.openxmlformats.org/officeDocument/2006/relationships/slideLayout" Target="../slideLayouts/slideLayout564.xml"/><Relationship Id="rId4" Type="http://schemas.openxmlformats.org/officeDocument/2006/relationships/slideLayout" Target="../slideLayouts/slideLayout558.xml"/><Relationship Id="rId9" Type="http://schemas.openxmlformats.org/officeDocument/2006/relationships/slideLayout" Target="../slideLayouts/slideLayout563.xml"/><Relationship Id="rId14" Type="http://schemas.openxmlformats.org/officeDocument/2006/relationships/slideLayout" Target="../slideLayouts/slideLayout568.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577.xml"/><Relationship Id="rId13" Type="http://schemas.openxmlformats.org/officeDocument/2006/relationships/slideLayout" Target="../slideLayouts/slideLayout582.xml"/><Relationship Id="rId18" Type="http://schemas.openxmlformats.org/officeDocument/2006/relationships/theme" Target="../theme/theme36.xml"/><Relationship Id="rId3" Type="http://schemas.openxmlformats.org/officeDocument/2006/relationships/slideLayout" Target="../slideLayouts/slideLayout572.xml"/><Relationship Id="rId7" Type="http://schemas.openxmlformats.org/officeDocument/2006/relationships/slideLayout" Target="../slideLayouts/slideLayout576.xml"/><Relationship Id="rId12" Type="http://schemas.openxmlformats.org/officeDocument/2006/relationships/slideLayout" Target="../slideLayouts/slideLayout581.xml"/><Relationship Id="rId17" Type="http://schemas.openxmlformats.org/officeDocument/2006/relationships/slideLayout" Target="../slideLayouts/slideLayout586.xml"/><Relationship Id="rId2" Type="http://schemas.openxmlformats.org/officeDocument/2006/relationships/slideLayout" Target="../slideLayouts/slideLayout571.xml"/><Relationship Id="rId16" Type="http://schemas.openxmlformats.org/officeDocument/2006/relationships/slideLayout" Target="../slideLayouts/slideLayout585.xml"/><Relationship Id="rId1" Type="http://schemas.openxmlformats.org/officeDocument/2006/relationships/slideLayout" Target="../slideLayouts/slideLayout570.xml"/><Relationship Id="rId6" Type="http://schemas.openxmlformats.org/officeDocument/2006/relationships/slideLayout" Target="../slideLayouts/slideLayout575.xml"/><Relationship Id="rId11" Type="http://schemas.openxmlformats.org/officeDocument/2006/relationships/slideLayout" Target="../slideLayouts/slideLayout580.xml"/><Relationship Id="rId5" Type="http://schemas.openxmlformats.org/officeDocument/2006/relationships/slideLayout" Target="../slideLayouts/slideLayout574.xml"/><Relationship Id="rId15" Type="http://schemas.openxmlformats.org/officeDocument/2006/relationships/slideLayout" Target="../slideLayouts/slideLayout584.xml"/><Relationship Id="rId10" Type="http://schemas.openxmlformats.org/officeDocument/2006/relationships/slideLayout" Target="../slideLayouts/slideLayout579.xml"/><Relationship Id="rId4" Type="http://schemas.openxmlformats.org/officeDocument/2006/relationships/slideLayout" Target="../slideLayouts/slideLayout573.xml"/><Relationship Id="rId9" Type="http://schemas.openxmlformats.org/officeDocument/2006/relationships/slideLayout" Target="../slideLayouts/slideLayout578.xml"/><Relationship Id="rId14" Type="http://schemas.openxmlformats.org/officeDocument/2006/relationships/slideLayout" Target="../slideLayouts/slideLayout583.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594.xml"/><Relationship Id="rId13" Type="http://schemas.openxmlformats.org/officeDocument/2006/relationships/slideLayout" Target="../slideLayouts/slideLayout599.xml"/><Relationship Id="rId18" Type="http://schemas.openxmlformats.org/officeDocument/2006/relationships/theme" Target="../theme/theme37.xml"/><Relationship Id="rId3" Type="http://schemas.openxmlformats.org/officeDocument/2006/relationships/slideLayout" Target="../slideLayouts/slideLayout589.xml"/><Relationship Id="rId7" Type="http://schemas.openxmlformats.org/officeDocument/2006/relationships/slideLayout" Target="../slideLayouts/slideLayout593.xml"/><Relationship Id="rId12" Type="http://schemas.openxmlformats.org/officeDocument/2006/relationships/slideLayout" Target="../slideLayouts/slideLayout598.xml"/><Relationship Id="rId17" Type="http://schemas.openxmlformats.org/officeDocument/2006/relationships/slideLayout" Target="../slideLayouts/slideLayout603.xml"/><Relationship Id="rId2" Type="http://schemas.openxmlformats.org/officeDocument/2006/relationships/slideLayout" Target="../slideLayouts/slideLayout588.xml"/><Relationship Id="rId16" Type="http://schemas.openxmlformats.org/officeDocument/2006/relationships/slideLayout" Target="../slideLayouts/slideLayout602.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slideLayout" Target="../slideLayouts/slideLayout597.xml"/><Relationship Id="rId5" Type="http://schemas.openxmlformats.org/officeDocument/2006/relationships/slideLayout" Target="../slideLayouts/slideLayout591.xml"/><Relationship Id="rId15" Type="http://schemas.openxmlformats.org/officeDocument/2006/relationships/slideLayout" Target="../slideLayouts/slideLayout601.xml"/><Relationship Id="rId10" Type="http://schemas.openxmlformats.org/officeDocument/2006/relationships/slideLayout" Target="../slideLayouts/slideLayout596.xml"/><Relationship Id="rId4" Type="http://schemas.openxmlformats.org/officeDocument/2006/relationships/slideLayout" Target="../slideLayouts/slideLayout590.xml"/><Relationship Id="rId9" Type="http://schemas.openxmlformats.org/officeDocument/2006/relationships/slideLayout" Target="../slideLayouts/slideLayout595.xml"/><Relationship Id="rId14" Type="http://schemas.openxmlformats.org/officeDocument/2006/relationships/slideLayout" Target="../slideLayouts/slideLayout600.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611.xml"/><Relationship Id="rId13" Type="http://schemas.openxmlformats.org/officeDocument/2006/relationships/slideLayout" Target="../slideLayouts/slideLayout616.xml"/><Relationship Id="rId3" Type="http://schemas.openxmlformats.org/officeDocument/2006/relationships/slideLayout" Target="../slideLayouts/slideLayout606.xml"/><Relationship Id="rId7" Type="http://schemas.openxmlformats.org/officeDocument/2006/relationships/slideLayout" Target="../slideLayouts/slideLayout610.xml"/><Relationship Id="rId12" Type="http://schemas.openxmlformats.org/officeDocument/2006/relationships/slideLayout" Target="../slideLayouts/slideLayout615.xml"/><Relationship Id="rId2" Type="http://schemas.openxmlformats.org/officeDocument/2006/relationships/slideLayout" Target="../slideLayouts/slideLayout605.xml"/><Relationship Id="rId16" Type="http://schemas.openxmlformats.org/officeDocument/2006/relationships/theme" Target="../theme/theme38.xml"/><Relationship Id="rId1" Type="http://schemas.openxmlformats.org/officeDocument/2006/relationships/slideLayout" Target="../slideLayouts/slideLayout604.xml"/><Relationship Id="rId6" Type="http://schemas.openxmlformats.org/officeDocument/2006/relationships/slideLayout" Target="../slideLayouts/slideLayout609.xml"/><Relationship Id="rId11" Type="http://schemas.openxmlformats.org/officeDocument/2006/relationships/slideLayout" Target="../slideLayouts/slideLayout614.xml"/><Relationship Id="rId5" Type="http://schemas.openxmlformats.org/officeDocument/2006/relationships/slideLayout" Target="../slideLayouts/slideLayout608.xml"/><Relationship Id="rId15" Type="http://schemas.openxmlformats.org/officeDocument/2006/relationships/slideLayout" Target="../slideLayouts/slideLayout618.xml"/><Relationship Id="rId10" Type="http://schemas.openxmlformats.org/officeDocument/2006/relationships/slideLayout" Target="../slideLayouts/slideLayout613.xml"/><Relationship Id="rId4" Type="http://schemas.openxmlformats.org/officeDocument/2006/relationships/slideLayout" Target="../slideLayouts/slideLayout607.xml"/><Relationship Id="rId9" Type="http://schemas.openxmlformats.org/officeDocument/2006/relationships/slideLayout" Target="../slideLayouts/slideLayout612.xml"/><Relationship Id="rId14" Type="http://schemas.openxmlformats.org/officeDocument/2006/relationships/slideLayout" Target="../slideLayouts/slideLayout61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626.xml"/><Relationship Id="rId13" Type="http://schemas.openxmlformats.org/officeDocument/2006/relationships/slideLayout" Target="../slideLayouts/slideLayout631.xml"/><Relationship Id="rId18" Type="http://schemas.openxmlformats.org/officeDocument/2006/relationships/theme" Target="../theme/theme39.xml"/><Relationship Id="rId3" Type="http://schemas.openxmlformats.org/officeDocument/2006/relationships/slideLayout" Target="../slideLayouts/slideLayout621.xml"/><Relationship Id="rId7" Type="http://schemas.openxmlformats.org/officeDocument/2006/relationships/slideLayout" Target="../slideLayouts/slideLayout625.xml"/><Relationship Id="rId12" Type="http://schemas.openxmlformats.org/officeDocument/2006/relationships/slideLayout" Target="../slideLayouts/slideLayout630.xml"/><Relationship Id="rId17" Type="http://schemas.openxmlformats.org/officeDocument/2006/relationships/slideLayout" Target="../slideLayouts/slideLayout635.xml"/><Relationship Id="rId2" Type="http://schemas.openxmlformats.org/officeDocument/2006/relationships/slideLayout" Target="../slideLayouts/slideLayout620.xml"/><Relationship Id="rId16" Type="http://schemas.openxmlformats.org/officeDocument/2006/relationships/slideLayout" Target="../slideLayouts/slideLayout634.xml"/><Relationship Id="rId1" Type="http://schemas.openxmlformats.org/officeDocument/2006/relationships/slideLayout" Target="../slideLayouts/slideLayout619.xml"/><Relationship Id="rId6" Type="http://schemas.openxmlformats.org/officeDocument/2006/relationships/slideLayout" Target="../slideLayouts/slideLayout624.xml"/><Relationship Id="rId11" Type="http://schemas.openxmlformats.org/officeDocument/2006/relationships/slideLayout" Target="../slideLayouts/slideLayout629.xml"/><Relationship Id="rId5" Type="http://schemas.openxmlformats.org/officeDocument/2006/relationships/slideLayout" Target="../slideLayouts/slideLayout623.xml"/><Relationship Id="rId15" Type="http://schemas.openxmlformats.org/officeDocument/2006/relationships/slideLayout" Target="../slideLayouts/slideLayout633.xml"/><Relationship Id="rId10" Type="http://schemas.openxmlformats.org/officeDocument/2006/relationships/slideLayout" Target="../slideLayouts/slideLayout628.xml"/><Relationship Id="rId4" Type="http://schemas.openxmlformats.org/officeDocument/2006/relationships/slideLayout" Target="../slideLayouts/slideLayout622.xml"/><Relationship Id="rId9" Type="http://schemas.openxmlformats.org/officeDocument/2006/relationships/slideLayout" Target="../slideLayouts/slideLayout627.xml"/><Relationship Id="rId14" Type="http://schemas.openxmlformats.org/officeDocument/2006/relationships/slideLayout" Target="../slideLayouts/slideLayout6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643.xml"/><Relationship Id="rId13" Type="http://schemas.openxmlformats.org/officeDocument/2006/relationships/slideLayout" Target="../slideLayouts/slideLayout648.xml"/><Relationship Id="rId18" Type="http://schemas.openxmlformats.org/officeDocument/2006/relationships/theme" Target="../theme/theme40.xml"/><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slideLayout" Target="../slideLayouts/slideLayout647.xml"/><Relationship Id="rId17" Type="http://schemas.openxmlformats.org/officeDocument/2006/relationships/slideLayout" Target="../slideLayouts/slideLayout652.xml"/><Relationship Id="rId2" Type="http://schemas.openxmlformats.org/officeDocument/2006/relationships/slideLayout" Target="../slideLayouts/slideLayout637.xml"/><Relationship Id="rId16" Type="http://schemas.openxmlformats.org/officeDocument/2006/relationships/slideLayout" Target="../slideLayouts/slideLayout651.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5" Type="http://schemas.openxmlformats.org/officeDocument/2006/relationships/slideLayout" Target="../slideLayouts/slideLayout650.xml"/><Relationship Id="rId10" Type="http://schemas.openxmlformats.org/officeDocument/2006/relationships/slideLayout" Target="../slideLayouts/slideLayout645.xml"/><Relationship Id="rId4" Type="http://schemas.openxmlformats.org/officeDocument/2006/relationships/slideLayout" Target="../slideLayouts/slideLayout639.xml"/><Relationship Id="rId9" Type="http://schemas.openxmlformats.org/officeDocument/2006/relationships/slideLayout" Target="../slideLayouts/slideLayout644.xml"/><Relationship Id="rId14" Type="http://schemas.openxmlformats.org/officeDocument/2006/relationships/slideLayout" Target="../slideLayouts/slideLayout649.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660.xml"/><Relationship Id="rId13" Type="http://schemas.openxmlformats.org/officeDocument/2006/relationships/slideLayout" Target="../slideLayouts/slideLayout665.xml"/><Relationship Id="rId3" Type="http://schemas.openxmlformats.org/officeDocument/2006/relationships/slideLayout" Target="../slideLayouts/slideLayout655.xml"/><Relationship Id="rId7" Type="http://schemas.openxmlformats.org/officeDocument/2006/relationships/slideLayout" Target="../slideLayouts/slideLayout659.xml"/><Relationship Id="rId12" Type="http://schemas.openxmlformats.org/officeDocument/2006/relationships/slideLayout" Target="../slideLayouts/slideLayout664.xml"/><Relationship Id="rId2" Type="http://schemas.openxmlformats.org/officeDocument/2006/relationships/slideLayout" Target="../slideLayouts/slideLayout654.xml"/><Relationship Id="rId16" Type="http://schemas.openxmlformats.org/officeDocument/2006/relationships/theme" Target="../theme/theme41.xml"/><Relationship Id="rId1" Type="http://schemas.openxmlformats.org/officeDocument/2006/relationships/slideLayout" Target="../slideLayouts/slideLayout653.xml"/><Relationship Id="rId6" Type="http://schemas.openxmlformats.org/officeDocument/2006/relationships/slideLayout" Target="../slideLayouts/slideLayout658.xml"/><Relationship Id="rId11" Type="http://schemas.openxmlformats.org/officeDocument/2006/relationships/slideLayout" Target="../slideLayouts/slideLayout663.xml"/><Relationship Id="rId5" Type="http://schemas.openxmlformats.org/officeDocument/2006/relationships/slideLayout" Target="../slideLayouts/slideLayout657.xml"/><Relationship Id="rId15" Type="http://schemas.openxmlformats.org/officeDocument/2006/relationships/slideLayout" Target="../slideLayouts/slideLayout667.xml"/><Relationship Id="rId10" Type="http://schemas.openxmlformats.org/officeDocument/2006/relationships/slideLayout" Target="../slideLayouts/slideLayout662.xml"/><Relationship Id="rId4" Type="http://schemas.openxmlformats.org/officeDocument/2006/relationships/slideLayout" Target="../slideLayouts/slideLayout656.xml"/><Relationship Id="rId9" Type="http://schemas.openxmlformats.org/officeDocument/2006/relationships/slideLayout" Target="../slideLayouts/slideLayout661.xml"/><Relationship Id="rId14" Type="http://schemas.openxmlformats.org/officeDocument/2006/relationships/slideLayout" Target="../slideLayouts/slideLayout666.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675.xml"/><Relationship Id="rId13" Type="http://schemas.openxmlformats.org/officeDocument/2006/relationships/slideLayout" Target="../slideLayouts/slideLayout680.xml"/><Relationship Id="rId3" Type="http://schemas.openxmlformats.org/officeDocument/2006/relationships/slideLayout" Target="../slideLayouts/slideLayout670.xml"/><Relationship Id="rId7" Type="http://schemas.openxmlformats.org/officeDocument/2006/relationships/slideLayout" Target="../slideLayouts/slideLayout674.xml"/><Relationship Id="rId12" Type="http://schemas.openxmlformats.org/officeDocument/2006/relationships/slideLayout" Target="../slideLayouts/slideLayout679.xml"/><Relationship Id="rId2" Type="http://schemas.openxmlformats.org/officeDocument/2006/relationships/slideLayout" Target="../slideLayouts/slideLayout669.xml"/><Relationship Id="rId1" Type="http://schemas.openxmlformats.org/officeDocument/2006/relationships/slideLayout" Target="../slideLayouts/slideLayout668.xml"/><Relationship Id="rId6" Type="http://schemas.openxmlformats.org/officeDocument/2006/relationships/slideLayout" Target="../slideLayouts/slideLayout673.xml"/><Relationship Id="rId11" Type="http://schemas.openxmlformats.org/officeDocument/2006/relationships/slideLayout" Target="../slideLayouts/slideLayout678.xml"/><Relationship Id="rId5" Type="http://schemas.openxmlformats.org/officeDocument/2006/relationships/slideLayout" Target="../slideLayouts/slideLayout672.xml"/><Relationship Id="rId15" Type="http://schemas.openxmlformats.org/officeDocument/2006/relationships/theme" Target="../theme/theme42.xml"/><Relationship Id="rId10" Type="http://schemas.openxmlformats.org/officeDocument/2006/relationships/slideLayout" Target="../slideLayouts/slideLayout677.xml"/><Relationship Id="rId4" Type="http://schemas.openxmlformats.org/officeDocument/2006/relationships/slideLayout" Target="../slideLayouts/slideLayout671.xml"/><Relationship Id="rId9" Type="http://schemas.openxmlformats.org/officeDocument/2006/relationships/slideLayout" Target="../slideLayouts/slideLayout676.xml"/><Relationship Id="rId14" Type="http://schemas.openxmlformats.org/officeDocument/2006/relationships/slideLayout" Target="../slideLayouts/slideLayout68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689.xml"/><Relationship Id="rId13" Type="http://schemas.openxmlformats.org/officeDocument/2006/relationships/slideLayout" Target="../slideLayouts/slideLayout694.xml"/><Relationship Id="rId3" Type="http://schemas.openxmlformats.org/officeDocument/2006/relationships/slideLayout" Target="../slideLayouts/slideLayout684.xml"/><Relationship Id="rId7" Type="http://schemas.openxmlformats.org/officeDocument/2006/relationships/slideLayout" Target="../slideLayouts/slideLayout688.xml"/><Relationship Id="rId12" Type="http://schemas.openxmlformats.org/officeDocument/2006/relationships/slideLayout" Target="../slideLayouts/slideLayout693.xml"/><Relationship Id="rId17" Type="http://schemas.openxmlformats.org/officeDocument/2006/relationships/theme" Target="../theme/theme43.xml"/><Relationship Id="rId2" Type="http://schemas.openxmlformats.org/officeDocument/2006/relationships/slideLayout" Target="../slideLayouts/slideLayout683.xml"/><Relationship Id="rId16" Type="http://schemas.openxmlformats.org/officeDocument/2006/relationships/slideLayout" Target="../slideLayouts/slideLayout697.xml"/><Relationship Id="rId1" Type="http://schemas.openxmlformats.org/officeDocument/2006/relationships/slideLayout" Target="../slideLayouts/slideLayout682.xml"/><Relationship Id="rId6" Type="http://schemas.openxmlformats.org/officeDocument/2006/relationships/slideLayout" Target="../slideLayouts/slideLayout687.xml"/><Relationship Id="rId11" Type="http://schemas.openxmlformats.org/officeDocument/2006/relationships/slideLayout" Target="../slideLayouts/slideLayout692.xml"/><Relationship Id="rId5" Type="http://schemas.openxmlformats.org/officeDocument/2006/relationships/slideLayout" Target="../slideLayouts/slideLayout686.xml"/><Relationship Id="rId15" Type="http://schemas.openxmlformats.org/officeDocument/2006/relationships/slideLayout" Target="../slideLayouts/slideLayout696.xml"/><Relationship Id="rId10" Type="http://schemas.openxmlformats.org/officeDocument/2006/relationships/slideLayout" Target="../slideLayouts/slideLayout691.xml"/><Relationship Id="rId4" Type="http://schemas.openxmlformats.org/officeDocument/2006/relationships/slideLayout" Target="../slideLayouts/slideLayout685.xml"/><Relationship Id="rId9" Type="http://schemas.openxmlformats.org/officeDocument/2006/relationships/slideLayout" Target="../slideLayouts/slideLayout690.xml"/><Relationship Id="rId14" Type="http://schemas.openxmlformats.org/officeDocument/2006/relationships/slideLayout" Target="../slideLayouts/slideLayout6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5.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6" Type="http://schemas.openxmlformats.org/officeDocument/2006/relationships/theme" Target="../theme/theme6.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8.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theme" Target="../theme/theme9.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026"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rtl="1">
              <a:spcBef>
                <a:spcPct val="50000"/>
              </a:spcBef>
              <a:defRPr sz="1400" b="0">
                <a:latin typeface="+mn-lt"/>
                <a:cs typeface="Arial" charset="0"/>
              </a:defRPr>
            </a:lvl1pPr>
          </a:lstStyle>
          <a:p>
            <a:pPr>
              <a:defRPr/>
            </a:pPr>
            <a:fld id="{98D8398A-6CF5-184B-B855-044F27F681B0}"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104" r:id="rId1"/>
    <p:sldLayoutId id="2147488105" r:id="rId2"/>
    <p:sldLayoutId id="2147488106" r:id="rId3"/>
    <p:sldLayoutId id="2147488107" r:id="rId4"/>
    <p:sldLayoutId id="2147488108" r:id="rId5"/>
    <p:sldLayoutId id="2147488109" r:id="rId6"/>
    <p:sldLayoutId id="2147488110" r:id="rId7"/>
    <p:sldLayoutId id="2147488111" r:id="rId8"/>
    <p:sldLayoutId id="2147488112" r:id="rId9"/>
    <p:sldLayoutId id="2147488113" r:id="rId10"/>
    <p:sldLayoutId id="2147488114" r:id="rId11"/>
    <p:sldLayoutId id="2147488115" r:id="rId12"/>
    <p:sldLayoutId id="2147488116" r:id="rId13"/>
    <p:sldLayoutId id="2147488117" r:id="rId14"/>
    <p:sldLayoutId id="2147488118" r:id="rId15"/>
    <p:sldLayoutId id="2147488119"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7200"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4400"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160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8800"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a:ea typeface="ＭＳ Ｐゴシック" charset="0"/>
          <a:cs typeface="Catamaran"/>
        </a:defRPr>
      </a:lvl1pPr>
      <a:lvl2pPr marL="742950" indent="-285750" algn="l" rtl="0" eaLnBrk="0" fontAlgn="base" hangingPunct="0">
        <a:spcBef>
          <a:spcPct val="20000"/>
        </a:spcBef>
        <a:spcAft>
          <a:spcPct val="0"/>
        </a:spcAft>
        <a:buChar char="–"/>
        <a:defRPr kumimoji="1" sz="2800">
          <a:solidFill>
            <a:schemeClr val="tx1"/>
          </a:solidFill>
          <a:latin typeface="Catamaran"/>
          <a:ea typeface="ＭＳ Ｐゴシック" charset="0"/>
          <a:cs typeface="Catamaran"/>
        </a:defRPr>
      </a:lvl2pPr>
      <a:lvl3pPr marL="1143000" indent="-228600" algn="l" rtl="0" eaLnBrk="0" fontAlgn="base" hangingPunct="0">
        <a:spcBef>
          <a:spcPct val="20000"/>
        </a:spcBef>
        <a:spcAft>
          <a:spcPct val="0"/>
        </a:spcAft>
        <a:buChar char="•"/>
        <a:defRPr kumimoji="1" sz="2400">
          <a:solidFill>
            <a:schemeClr val="tx1"/>
          </a:solidFill>
          <a:latin typeface="Catamaran"/>
          <a:ea typeface="ＭＳ Ｐゴシック" charset="0"/>
          <a:cs typeface="Catamaran"/>
        </a:defRPr>
      </a:lvl3pPr>
      <a:lvl4pPr marL="1600200" indent="-228600" algn="l" rtl="0" eaLnBrk="0" fontAlgn="base" hangingPunct="0">
        <a:spcBef>
          <a:spcPct val="20000"/>
        </a:spcBef>
        <a:spcAft>
          <a:spcPct val="0"/>
        </a:spcAft>
        <a:buChar char="–"/>
        <a:defRPr kumimoji="1" sz="2000">
          <a:solidFill>
            <a:schemeClr val="tx1"/>
          </a:solidFill>
          <a:latin typeface="Catamaran"/>
          <a:ea typeface="ＭＳ Ｐゴシック" charset="0"/>
          <a:cs typeface="Catamaran"/>
        </a:defRPr>
      </a:lvl4pPr>
      <a:lvl5pPr marL="2057400" indent="-228600" algn="l" rtl="0" eaLnBrk="0" fontAlgn="base" hangingPunct="0">
        <a:spcBef>
          <a:spcPct val="20000"/>
        </a:spcBef>
        <a:spcAft>
          <a:spcPct val="0"/>
        </a:spcAft>
        <a:buChar char="»"/>
        <a:defRPr kumimoji="1" sz="2000">
          <a:solidFill>
            <a:schemeClr val="tx1"/>
          </a:solidFill>
          <a:latin typeface="Catamaran"/>
          <a:ea typeface="ＭＳ Ｐゴシック" charset="0"/>
          <a:cs typeface="Catamaran"/>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1566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3EBB7914-F466-2D40-9D20-7E2B6FCAC3F4}"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249" r:id="rId1"/>
    <p:sldLayoutId id="2147488250" r:id="rId2"/>
    <p:sldLayoutId id="2147488251" r:id="rId3"/>
    <p:sldLayoutId id="2147488252" r:id="rId4"/>
    <p:sldLayoutId id="2147488253" r:id="rId5"/>
    <p:sldLayoutId id="2147488254" r:id="rId6"/>
    <p:sldLayoutId id="2147488255" r:id="rId7"/>
    <p:sldLayoutId id="2147488256" r:id="rId8"/>
    <p:sldLayoutId id="2147488257" r:id="rId9"/>
    <p:sldLayoutId id="2147488258" r:id="rId10"/>
    <p:sldLayoutId id="2147488259" r:id="rId11"/>
    <p:sldLayoutId id="2147488260" r:id="rId12"/>
    <p:sldLayoutId id="2147488261" r:id="rId13"/>
    <p:sldLayoutId id="2147488262" r:id="rId14"/>
    <p:sldLayoutId id="2147488263" r:id="rId15"/>
    <p:sldLayoutId id="2147488264" r:id="rId16"/>
    <p:sldLayoutId id="2147488265"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510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510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A3A7EC1F-24C4-BC42-B678-90E064FE44BA}"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A22654AF-9051-6C4A-A467-61E7F318821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 id="2147488277" r:id="rId12"/>
    <p:sldLayoutId id="2147488278" r:id="rId13"/>
    <p:sldLayoutId id="2147488279" r:id="rId14"/>
    <p:sldLayoutId id="2147488280" r:id="rId15"/>
    <p:sldLayoutId id="2147488281" r:id="rId16"/>
    <p:sldLayoutId id="2147488282"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251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6906C87D-0038-704D-A8A8-C06411BBBA5F}"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726B31FF-A978-FC44-B096-DBE85F9359E7}"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283" r:id="rId1"/>
    <p:sldLayoutId id="2147488284" r:id="rId2"/>
    <p:sldLayoutId id="2147488285" r:id="rId3"/>
    <p:sldLayoutId id="2147488286" r:id="rId4"/>
    <p:sldLayoutId id="2147488287" r:id="rId5"/>
    <p:sldLayoutId id="2147488288" r:id="rId6"/>
    <p:sldLayoutId id="2147488289" r:id="rId7"/>
    <p:sldLayoutId id="2147488290" r:id="rId8"/>
    <p:sldLayoutId id="2147488291" r:id="rId9"/>
    <p:sldLayoutId id="2147488292" r:id="rId10"/>
    <p:sldLayoutId id="2147488293" r:id="rId11"/>
    <p:sldLayoutId id="2147488294" r:id="rId12"/>
    <p:sldLayoutId id="2147488295" r:id="rId13"/>
    <p:sldLayoutId id="2147488296" r:id="rId14"/>
    <p:sldLayoutId id="2147488297"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2088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95010F2E-AF8A-A647-9B01-5B28FA33EF3C}"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298" r:id="rId1"/>
    <p:sldLayoutId id="2147488299" r:id="rId2"/>
    <p:sldLayoutId id="2147488300" r:id="rId3"/>
    <p:sldLayoutId id="2147488301" r:id="rId4"/>
    <p:sldLayoutId id="2147488302" r:id="rId5"/>
    <p:sldLayoutId id="2147488303" r:id="rId6"/>
    <p:sldLayoutId id="2147488304" r:id="rId7"/>
    <p:sldLayoutId id="2147488305" r:id="rId8"/>
    <p:sldLayoutId id="2147488306" r:id="rId9"/>
    <p:sldLayoutId id="2147488307" r:id="rId10"/>
    <p:sldLayoutId id="2147488308" r:id="rId11"/>
    <p:sldLayoutId id="2147488309" r:id="rId12"/>
    <p:sldLayoutId id="2147488310" r:id="rId13"/>
    <p:sldLayoutId id="2147488311" r:id="rId14"/>
    <p:sldLayoutId id="2147488312" r:id="rId15"/>
    <p:sldLayoutId id="2147488313" r:id="rId16"/>
    <p:sldLayoutId id="2147488314"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733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2733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C5D9173C-1495-944F-A86F-A7BBDA9530AA}"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29D1B2EC-7C67-054F-B516-08335267DB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315" r:id="rId1"/>
    <p:sldLayoutId id="2147488316" r:id="rId2"/>
    <p:sldLayoutId id="2147488317" r:id="rId3"/>
    <p:sldLayoutId id="2147488318" r:id="rId4"/>
    <p:sldLayoutId id="2147488319" r:id="rId5"/>
    <p:sldLayoutId id="2147488320" r:id="rId6"/>
    <p:sldLayoutId id="2147488321" r:id="rId7"/>
    <p:sldLayoutId id="2147488322" r:id="rId8"/>
    <p:sldLayoutId id="2147488323" r:id="rId9"/>
    <p:sldLayoutId id="2147488324" r:id="rId10"/>
    <p:sldLayoutId id="2147488325" r:id="rId11"/>
    <p:sldLayoutId id="2147488326" r:id="rId12"/>
    <p:sldLayoutId id="2147488327" r:id="rId13"/>
    <p:sldLayoutId id="2147488328" r:id="rId14"/>
    <p:sldLayoutId id="2147488329" r:id="rId15"/>
    <p:sldLayoutId id="2147488330" r:id="rId16"/>
    <p:sldLayoutId id="2147488331"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4473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4A5C0E6D-255F-1A4F-B886-77F8A52616C5}"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6A55AD7E-5AD8-8B45-9050-456B8685859F}"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332" r:id="rId1"/>
    <p:sldLayoutId id="2147488333" r:id="rId2"/>
    <p:sldLayoutId id="2147488334" r:id="rId3"/>
    <p:sldLayoutId id="2147488335" r:id="rId4"/>
    <p:sldLayoutId id="2147488336" r:id="rId5"/>
    <p:sldLayoutId id="2147488337" r:id="rId6"/>
    <p:sldLayoutId id="2147488338" r:id="rId7"/>
    <p:sldLayoutId id="2147488339" r:id="rId8"/>
    <p:sldLayoutId id="2147488340" r:id="rId9"/>
    <p:sldLayoutId id="2147488341" r:id="rId10"/>
    <p:sldLayoutId id="2147488342" r:id="rId11"/>
    <p:sldLayoutId id="2147488343" r:id="rId12"/>
    <p:sldLayoutId id="2147488344" r:id="rId13"/>
    <p:sldLayoutId id="2147488345" r:id="rId14"/>
    <p:sldLayoutId id="2147488346"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26112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E25A7DDC-FFA9-D147-A7B2-426F4627297C}"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347" r:id="rId1"/>
    <p:sldLayoutId id="2147488348" r:id="rId2"/>
    <p:sldLayoutId id="2147488349" r:id="rId3"/>
    <p:sldLayoutId id="2147488350" r:id="rId4"/>
    <p:sldLayoutId id="2147488351" r:id="rId5"/>
    <p:sldLayoutId id="2147488352" r:id="rId6"/>
    <p:sldLayoutId id="2147488353" r:id="rId7"/>
    <p:sldLayoutId id="2147488354" r:id="rId8"/>
    <p:sldLayoutId id="2147488355" r:id="rId9"/>
    <p:sldLayoutId id="2147488356" r:id="rId10"/>
    <p:sldLayoutId id="2147488357" r:id="rId11"/>
    <p:sldLayoutId id="2147488358" r:id="rId12"/>
    <p:sldLayoutId id="2147488359" r:id="rId13"/>
    <p:sldLayoutId id="2147488360" r:id="rId14"/>
    <p:sldLayoutId id="2147488361" r:id="rId15"/>
    <p:sldLayoutId id="2147488362" r:id="rId16"/>
    <p:sldLayoutId id="2147488363"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955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7955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DFE31BCB-C68E-6E41-AFEE-F5F58B56A9F4}"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F77323F7-206A-E641-9050-1B4A8A2CFBF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364" r:id="rId1"/>
    <p:sldLayoutId id="2147488365" r:id="rId2"/>
    <p:sldLayoutId id="2147488366" r:id="rId3"/>
    <p:sldLayoutId id="2147488367" r:id="rId4"/>
    <p:sldLayoutId id="2147488368" r:id="rId5"/>
    <p:sldLayoutId id="2147488369" r:id="rId6"/>
    <p:sldLayoutId id="2147488370" r:id="rId7"/>
    <p:sldLayoutId id="2147488371" r:id="rId8"/>
    <p:sldLayoutId id="2147488372" r:id="rId9"/>
    <p:sldLayoutId id="2147488373" r:id="rId10"/>
    <p:sldLayoutId id="2147488374" r:id="rId11"/>
    <p:sldLayoutId id="2147488375" r:id="rId12"/>
    <p:sldLayoutId id="2147488376" r:id="rId13"/>
    <p:sldLayoutId id="2147488377" r:id="rId14"/>
    <p:sldLayoutId id="2147488378" r:id="rId15"/>
    <p:sldLayoutId id="2147488379" r:id="rId16"/>
    <p:sldLayoutId id="2147488380"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9696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F852684A-FE5A-394F-A4A7-4A8047479515}"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C4ACC61F-6B4F-DB41-8418-28694743E23F}"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381" r:id="rId1"/>
    <p:sldLayoutId id="2147488382" r:id="rId2"/>
    <p:sldLayoutId id="2147488383" r:id="rId3"/>
    <p:sldLayoutId id="2147488384" r:id="rId4"/>
    <p:sldLayoutId id="2147488385" r:id="rId5"/>
    <p:sldLayoutId id="2147488386" r:id="rId6"/>
    <p:sldLayoutId id="2147488387" r:id="rId7"/>
    <p:sldLayoutId id="2147488388" r:id="rId8"/>
    <p:sldLayoutId id="2147488389" r:id="rId9"/>
    <p:sldLayoutId id="2147488390" r:id="rId10"/>
    <p:sldLayoutId id="2147488391" r:id="rId11"/>
    <p:sldLayoutId id="2147488392" r:id="rId12"/>
    <p:sldLayoutId id="2147488393" r:id="rId13"/>
    <p:sldLayoutId id="2147488394" r:id="rId14"/>
    <p:sldLayoutId id="2147488395"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31334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23E53728-4E82-EA43-A28F-AC4D3EB412BB}"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396" r:id="rId1"/>
    <p:sldLayoutId id="2147488397" r:id="rId2"/>
    <p:sldLayoutId id="2147488398" r:id="rId3"/>
    <p:sldLayoutId id="2147488399" r:id="rId4"/>
    <p:sldLayoutId id="2147488400" r:id="rId5"/>
    <p:sldLayoutId id="2147488401" r:id="rId6"/>
    <p:sldLayoutId id="2147488402" r:id="rId7"/>
    <p:sldLayoutId id="2147488403" r:id="rId8"/>
    <p:sldLayoutId id="2147488404" r:id="rId9"/>
    <p:sldLayoutId id="2147488405" r:id="rId10"/>
    <p:sldLayoutId id="2147488406" r:id="rId11"/>
    <p:sldLayoutId id="2147488407" r:id="rId12"/>
    <p:sldLayoutId id="2147488408" r:id="rId13"/>
    <p:sldLayoutId id="2147488409" r:id="rId14"/>
    <p:sldLayoutId id="2147488410" r:id="rId15"/>
    <p:sldLayoutId id="2147488411" r:id="rId16"/>
    <p:sldLayoutId id="2147488412"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DD59B712-E39D-1C4F-86A7-7936180A2B13}"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55D898D9-B854-E448-AC64-D7E702E3B418}"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120" r:id="rId1"/>
    <p:sldLayoutId id="2147488121" r:id="rId2"/>
    <p:sldLayoutId id="2147488122" r:id="rId3"/>
    <p:sldLayoutId id="2147488123" r:id="rId4"/>
    <p:sldLayoutId id="2147488124" r:id="rId5"/>
    <p:sldLayoutId id="2147488125" r:id="rId6"/>
    <p:sldLayoutId id="2147488126" r:id="rId7"/>
    <p:sldLayoutId id="2147488127" r:id="rId8"/>
    <p:sldLayoutId id="2147488128" r:id="rId9"/>
    <p:sldLayoutId id="2147488129" r:id="rId10"/>
    <p:sldLayoutId id="2147488130" r:id="rId11"/>
    <p:sldLayoutId id="2147488131" r:id="rId12"/>
    <p:sldLayoutId id="2147488132" r:id="rId13"/>
    <p:sldLayoutId id="2147488133" r:id="rId14"/>
    <p:sldLayoutId id="2147488134"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177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3177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F0166968-272B-3042-B713-6ABE2DAB0D02}"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202A77F6-0C69-E142-8A47-EF1C0C92BE3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413" r:id="rId1"/>
    <p:sldLayoutId id="2147488414" r:id="rId2"/>
    <p:sldLayoutId id="2147488415" r:id="rId3"/>
    <p:sldLayoutId id="2147488416" r:id="rId4"/>
    <p:sldLayoutId id="2147488417" r:id="rId5"/>
    <p:sldLayoutId id="2147488418" r:id="rId6"/>
    <p:sldLayoutId id="2147488419" r:id="rId7"/>
    <p:sldLayoutId id="2147488420" r:id="rId8"/>
    <p:sldLayoutId id="2147488421" r:id="rId9"/>
    <p:sldLayoutId id="2147488422" r:id="rId10"/>
    <p:sldLayoutId id="2147488423" r:id="rId11"/>
    <p:sldLayoutId id="2147488424" r:id="rId12"/>
    <p:sldLayoutId id="2147488425" r:id="rId13"/>
    <p:sldLayoutId id="2147488426" r:id="rId14"/>
    <p:sldLayoutId id="2147488427" r:id="rId15"/>
    <p:sldLayoutId id="2147488428" r:id="rId16"/>
    <p:sldLayoutId id="2147488429"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349186"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49187"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rtl="1">
              <a:spcBef>
                <a:spcPct val="50000"/>
              </a:spcBef>
              <a:defRPr sz="1400" b="0">
                <a:latin typeface="+mn-lt"/>
                <a:cs typeface="Arial" charset="0"/>
              </a:defRPr>
            </a:lvl1pPr>
          </a:lstStyle>
          <a:p>
            <a:pPr>
              <a:defRPr/>
            </a:pPr>
            <a:fld id="{BD2E9650-767E-4346-AA96-3DB6D3B50928}"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430" r:id="rId1"/>
    <p:sldLayoutId id="2147488431" r:id="rId2"/>
    <p:sldLayoutId id="2147488432" r:id="rId3"/>
    <p:sldLayoutId id="2147488433" r:id="rId4"/>
    <p:sldLayoutId id="2147488434" r:id="rId5"/>
    <p:sldLayoutId id="2147488435" r:id="rId6"/>
    <p:sldLayoutId id="2147488436" r:id="rId7"/>
    <p:sldLayoutId id="2147488437" r:id="rId8"/>
    <p:sldLayoutId id="2147488438" r:id="rId9"/>
    <p:sldLayoutId id="2147488439" r:id="rId10"/>
    <p:sldLayoutId id="2147488440" r:id="rId11"/>
    <p:sldLayoutId id="2147488441" r:id="rId12"/>
    <p:sldLayoutId id="2147488442" r:id="rId13"/>
    <p:sldLayoutId id="2147488443" r:id="rId14"/>
    <p:sldLayoutId id="2147488444" r:id="rId15"/>
    <p:sldLayoutId id="2147488445"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7200"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4400"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160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8800"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950" indent="-285750"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3000" indent="-228600"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6002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74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6659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D9996CA5-CB3A-804E-BE73-1AF87642FF00}"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BD346704-EE0A-6249-8D6D-C9F11D5B8376}"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446" r:id="rId1"/>
    <p:sldLayoutId id="2147488447" r:id="rId2"/>
    <p:sldLayoutId id="2147488448" r:id="rId3"/>
    <p:sldLayoutId id="2147488449" r:id="rId4"/>
    <p:sldLayoutId id="2147488450" r:id="rId5"/>
    <p:sldLayoutId id="2147488451" r:id="rId6"/>
    <p:sldLayoutId id="2147488452" r:id="rId7"/>
    <p:sldLayoutId id="2147488453" r:id="rId8"/>
    <p:sldLayoutId id="2147488454" r:id="rId9"/>
    <p:sldLayoutId id="2147488455" r:id="rId10"/>
    <p:sldLayoutId id="2147488456" r:id="rId11"/>
    <p:sldLayoutId id="2147488457" r:id="rId12"/>
    <p:sldLayoutId id="2147488458" r:id="rId13"/>
    <p:sldLayoutId id="2147488459" r:id="rId14"/>
    <p:sldLayoutId id="2147488460"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38297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80D9FAD8-5D10-AB42-B3C8-475B9EA28FCD}"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461" r:id="rId1"/>
    <p:sldLayoutId id="2147488462" r:id="rId2"/>
    <p:sldLayoutId id="2147488463" r:id="rId3"/>
    <p:sldLayoutId id="2147488464" r:id="rId4"/>
    <p:sldLayoutId id="2147488465" r:id="rId5"/>
    <p:sldLayoutId id="2147488466" r:id="rId6"/>
    <p:sldLayoutId id="2147488467" r:id="rId7"/>
    <p:sldLayoutId id="2147488468" r:id="rId8"/>
    <p:sldLayoutId id="2147488469" r:id="rId9"/>
    <p:sldLayoutId id="2147488470" r:id="rId10"/>
    <p:sldLayoutId id="2147488471" r:id="rId11"/>
    <p:sldLayoutId id="2147488472" r:id="rId12"/>
    <p:sldLayoutId id="2147488473" r:id="rId13"/>
    <p:sldLayoutId id="2147488474" r:id="rId14"/>
    <p:sldLayoutId id="2147488475" r:id="rId15"/>
    <p:sldLayoutId id="2147488476" r:id="rId16"/>
    <p:sldLayoutId id="2147488477"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141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141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68D79C7A-ABB2-4A4D-A4E4-6DE0385DB1A7}"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33C2000B-656B-3940-9D48-6623605C9BE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478" r:id="rId1"/>
    <p:sldLayoutId id="2147488479" r:id="rId2"/>
    <p:sldLayoutId id="2147488480" r:id="rId3"/>
    <p:sldLayoutId id="2147488481" r:id="rId4"/>
    <p:sldLayoutId id="2147488482" r:id="rId5"/>
    <p:sldLayoutId id="2147488483" r:id="rId6"/>
    <p:sldLayoutId id="2147488484" r:id="rId7"/>
    <p:sldLayoutId id="2147488485" r:id="rId8"/>
    <p:sldLayoutId id="2147488486" r:id="rId9"/>
    <p:sldLayoutId id="2147488487" r:id="rId10"/>
    <p:sldLayoutId id="2147488488" r:id="rId11"/>
    <p:sldLayoutId id="2147488489" r:id="rId12"/>
    <p:sldLayoutId id="2147488490" r:id="rId13"/>
    <p:sldLayoutId id="2147488491" r:id="rId14"/>
    <p:sldLayoutId id="2147488492" r:id="rId15"/>
    <p:sldLayoutId id="2147488493" r:id="rId16"/>
    <p:sldLayoutId id="2147488494"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418818"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18819"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rtl="1">
              <a:spcBef>
                <a:spcPct val="50000"/>
              </a:spcBef>
              <a:defRPr sz="1400" b="0">
                <a:latin typeface="+mn-lt"/>
                <a:cs typeface="Arial" charset="0"/>
              </a:defRPr>
            </a:lvl1pPr>
          </a:lstStyle>
          <a:p>
            <a:pPr>
              <a:defRPr/>
            </a:pPr>
            <a:fld id="{6D68786A-5EF5-DD43-87D5-1F16388681F3}"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495" r:id="rId1"/>
    <p:sldLayoutId id="2147488496" r:id="rId2"/>
    <p:sldLayoutId id="2147488497" r:id="rId3"/>
    <p:sldLayoutId id="2147488498" r:id="rId4"/>
    <p:sldLayoutId id="2147488499" r:id="rId5"/>
    <p:sldLayoutId id="2147488500" r:id="rId6"/>
    <p:sldLayoutId id="2147488501" r:id="rId7"/>
    <p:sldLayoutId id="2147488502" r:id="rId8"/>
    <p:sldLayoutId id="2147488503" r:id="rId9"/>
    <p:sldLayoutId id="2147488504" r:id="rId10"/>
    <p:sldLayoutId id="2147488505" r:id="rId11"/>
    <p:sldLayoutId id="2147488506" r:id="rId12"/>
    <p:sldLayoutId id="2147488507" r:id="rId13"/>
    <p:sldLayoutId id="2147488508" r:id="rId14"/>
    <p:sldLayoutId id="2147488509" r:id="rId15"/>
    <p:sldLayoutId id="2147488510"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7200"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4400"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160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8800"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950" indent="-285750"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3000" indent="-228600"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6002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74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362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9E34A199-2840-FF4D-91C8-BCB545A692EE}"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865FE4F0-A724-274F-8FFE-FFCE6B1BC6D9}"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511" r:id="rId1"/>
    <p:sldLayoutId id="2147488512" r:id="rId2"/>
    <p:sldLayoutId id="2147488513" r:id="rId3"/>
    <p:sldLayoutId id="2147488514" r:id="rId4"/>
    <p:sldLayoutId id="2147488515" r:id="rId5"/>
    <p:sldLayoutId id="2147488516" r:id="rId6"/>
    <p:sldLayoutId id="2147488517" r:id="rId7"/>
    <p:sldLayoutId id="2147488518" r:id="rId8"/>
    <p:sldLayoutId id="2147488519" r:id="rId9"/>
    <p:sldLayoutId id="2147488520" r:id="rId10"/>
    <p:sldLayoutId id="2147488521" r:id="rId11"/>
    <p:sldLayoutId id="2147488522" r:id="rId12"/>
    <p:sldLayoutId id="2147488523" r:id="rId13"/>
    <p:sldLayoutId id="2147488524" r:id="rId14"/>
    <p:sldLayoutId id="2147488525"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45261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D76A04E1-BA73-1349-9C8F-315BBCAEC5FE}"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526" r:id="rId1"/>
    <p:sldLayoutId id="2147488527" r:id="rId2"/>
    <p:sldLayoutId id="2147488528" r:id="rId3"/>
    <p:sldLayoutId id="2147488529" r:id="rId4"/>
    <p:sldLayoutId id="2147488530" r:id="rId5"/>
    <p:sldLayoutId id="2147488531" r:id="rId6"/>
    <p:sldLayoutId id="2147488532" r:id="rId7"/>
    <p:sldLayoutId id="2147488533" r:id="rId8"/>
    <p:sldLayoutId id="2147488534" r:id="rId9"/>
    <p:sldLayoutId id="2147488535" r:id="rId10"/>
    <p:sldLayoutId id="2147488536" r:id="rId11"/>
    <p:sldLayoutId id="2147488537" r:id="rId12"/>
    <p:sldLayoutId id="2147488538" r:id="rId13"/>
    <p:sldLayoutId id="2147488539" r:id="rId14"/>
    <p:sldLayoutId id="2147488540" r:id="rId15"/>
    <p:sldLayoutId id="2147488541" r:id="rId16"/>
    <p:sldLayoutId id="2147488542"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7104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7104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A90963FA-8AD6-BF44-BE9D-BE07BE59534A}"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E7D36F61-32F6-644D-82B6-B196ECA9413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543" r:id="rId1"/>
    <p:sldLayoutId id="2147488544" r:id="rId2"/>
    <p:sldLayoutId id="2147488545" r:id="rId3"/>
    <p:sldLayoutId id="2147488546" r:id="rId4"/>
    <p:sldLayoutId id="2147488547" r:id="rId5"/>
    <p:sldLayoutId id="2147488548" r:id="rId6"/>
    <p:sldLayoutId id="2147488549" r:id="rId7"/>
    <p:sldLayoutId id="2147488550" r:id="rId8"/>
    <p:sldLayoutId id="2147488551" r:id="rId9"/>
    <p:sldLayoutId id="2147488552" r:id="rId10"/>
    <p:sldLayoutId id="2147488553" r:id="rId11"/>
    <p:sldLayoutId id="2147488554" r:id="rId12"/>
    <p:sldLayoutId id="2147488555" r:id="rId13"/>
    <p:sldLayoutId id="2147488556" r:id="rId14"/>
    <p:sldLayoutId id="2147488557" r:id="rId15"/>
    <p:sldLayoutId id="2147488558" r:id="rId16"/>
    <p:sldLayoutId id="2147488559"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884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2A70F222-3059-B548-A3E6-758D334AFD96}"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9272603D-4425-A244-BC83-45A9A030C07B}"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560" r:id="rId1"/>
    <p:sldLayoutId id="2147488561" r:id="rId2"/>
    <p:sldLayoutId id="2147488562" r:id="rId3"/>
    <p:sldLayoutId id="2147488563" r:id="rId4"/>
    <p:sldLayoutId id="2147488564" r:id="rId5"/>
    <p:sldLayoutId id="2147488565" r:id="rId6"/>
    <p:sldLayoutId id="2147488566" r:id="rId7"/>
    <p:sldLayoutId id="2147488567" r:id="rId8"/>
    <p:sldLayoutId id="2147488568" r:id="rId9"/>
    <p:sldLayoutId id="2147488569" r:id="rId10"/>
    <p:sldLayoutId id="2147488570" r:id="rId11"/>
    <p:sldLayoutId id="2147488571" r:id="rId12"/>
    <p:sldLayoutId id="2147488572" r:id="rId13"/>
    <p:sldLayoutId id="2147488573" r:id="rId14"/>
    <p:sldLayoutId id="2147488574"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3481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39159BAA-71B4-A64A-BE08-EB660DCA14B7}"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135" r:id="rId1"/>
    <p:sldLayoutId id="2147488136" r:id="rId2"/>
    <p:sldLayoutId id="2147488137" r:id="rId3"/>
    <p:sldLayoutId id="2147488138" r:id="rId4"/>
    <p:sldLayoutId id="2147488139" r:id="rId5"/>
    <p:sldLayoutId id="2147488140" r:id="rId6"/>
    <p:sldLayoutId id="2147488141" r:id="rId7"/>
    <p:sldLayoutId id="2147488142" r:id="rId8"/>
    <p:sldLayoutId id="2147488143" r:id="rId9"/>
    <p:sldLayoutId id="2147488144" r:id="rId10"/>
    <p:sldLayoutId id="2147488145" r:id="rId11"/>
    <p:sldLayoutId id="2147488146" r:id="rId12"/>
    <p:sldLayoutId id="2147488147" r:id="rId13"/>
    <p:sldLayoutId id="2147488148" r:id="rId14"/>
    <p:sldLayoutId id="2147488149" r:id="rId15"/>
    <p:sldLayoutId id="2147488150" r:id="rId16"/>
    <p:sldLayoutId id="2147488151"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50483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8DCAE4BA-B8B7-4C44-9F66-DAFDED8BB418}"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575" r:id="rId1"/>
    <p:sldLayoutId id="2147488576" r:id="rId2"/>
    <p:sldLayoutId id="2147488577" r:id="rId3"/>
    <p:sldLayoutId id="2147488578" r:id="rId4"/>
    <p:sldLayoutId id="2147488579" r:id="rId5"/>
    <p:sldLayoutId id="2147488580" r:id="rId6"/>
    <p:sldLayoutId id="2147488581" r:id="rId7"/>
    <p:sldLayoutId id="2147488582" r:id="rId8"/>
    <p:sldLayoutId id="2147488583" r:id="rId9"/>
    <p:sldLayoutId id="2147488584" r:id="rId10"/>
    <p:sldLayoutId id="2147488585" r:id="rId11"/>
    <p:sldLayoutId id="2147488586" r:id="rId12"/>
    <p:sldLayoutId id="2147488587" r:id="rId13"/>
    <p:sldLayoutId id="2147488588" r:id="rId14"/>
    <p:sldLayoutId id="2147488589" r:id="rId15"/>
    <p:sldLayoutId id="2147488590" r:id="rId16"/>
    <p:sldLayoutId id="2147488591"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2326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2326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2C474CAE-839A-CB4C-900A-FD02205D69A0}"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BF326F70-1915-8040-ADBA-3EDB719B231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592" r:id="rId1"/>
    <p:sldLayoutId id="2147488593" r:id="rId2"/>
    <p:sldLayoutId id="2147488594" r:id="rId3"/>
    <p:sldLayoutId id="2147488595" r:id="rId4"/>
    <p:sldLayoutId id="2147488596" r:id="rId5"/>
    <p:sldLayoutId id="2147488597" r:id="rId6"/>
    <p:sldLayoutId id="2147488598" r:id="rId7"/>
    <p:sldLayoutId id="2147488599" r:id="rId8"/>
    <p:sldLayoutId id="2147488600" r:id="rId9"/>
    <p:sldLayoutId id="2147488601" r:id="rId10"/>
    <p:sldLayoutId id="2147488602" r:id="rId11"/>
    <p:sldLayoutId id="2147488603" r:id="rId12"/>
    <p:sldLayoutId id="2147488604" r:id="rId13"/>
    <p:sldLayoutId id="2147488605" r:id="rId14"/>
    <p:sldLayoutId id="2147488606" r:id="rId15"/>
    <p:sldLayoutId id="2147488607" r:id="rId16"/>
    <p:sldLayoutId id="2147488608"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406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4B0F41E0-84A5-644A-872D-69942BD37458}"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3D041D77-E30A-FC48-9B10-BC07C8664CD4}"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609" r:id="rId1"/>
    <p:sldLayoutId id="2147488610" r:id="rId2"/>
    <p:sldLayoutId id="2147488611" r:id="rId3"/>
    <p:sldLayoutId id="2147488612" r:id="rId4"/>
    <p:sldLayoutId id="2147488613" r:id="rId5"/>
    <p:sldLayoutId id="2147488614" r:id="rId6"/>
    <p:sldLayoutId id="2147488615" r:id="rId7"/>
    <p:sldLayoutId id="2147488616" r:id="rId8"/>
    <p:sldLayoutId id="2147488617" r:id="rId9"/>
    <p:sldLayoutId id="2147488618" r:id="rId10"/>
    <p:sldLayoutId id="2147488619" r:id="rId11"/>
    <p:sldLayoutId id="2147488620" r:id="rId12"/>
    <p:sldLayoutId id="2147488621" r:id="rId13"/>
    <p:sldLayoutId id="2147488622" r:id="rId14"/>
    <p:sldLayoutId id="2147488623"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55705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126FC1AE-E7D5-2947-A29D-266D19BD26DF}"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624" r:id="rId1"/>
    <p:sldLayoutId id="2147488625" r:id="rId2"/>
    <p:sldLayoutId id="2147488626" r:id="rId3"/>
    <p:sldLayoutId id="2147488627" r:id="rId4"/>
    <p:sldLayoutId id="2147488628" r:id="rId5"/>
    <p:sldLayoutId id="2147488629" r:id="rId6"/>
    <p:sldLayoutId id="2147488630" r:id="rId7"/>
    <p:sldLayoutId id="2147488631" r:id="rId8"/>
    <p:sldLayoutId id="2147488632" r:id="rId9"/>
    <p:sldLayoutId id="2147488633" r:id="rId10"/>
    <p:sldLayoutId id="2147488634" r:id="rId11"/>
    <p:sldLayoutId id="2147488635" r:id="rId12"/>
    <p:sldLayoutId id="2147488636" r:id="rId13"/>
    <p:sldLayoutId id="2147488637" r:id="rId14"/>
    <p:sldLayoutId id="2147488638" r:id="rId15"/>
    <p:sldLayoutId id="2147488639" r:id="rId16"/>
    <p:sldLayoutId id="2147488640"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7549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7549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F5FECBAD-123D-A447-83E1-837DB99628D4}"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68AB6550-C1B2-5542-91BA-C3F602444A5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641" r:id="rId1"/>
    <p:sldLayoutId id="2147488642" r:id="rId2"/>
    <p:sldLayoutId id="2147488643" r:id="rId3"/>
    <p:sldLayoutId id="2147488644" r:id="rId4"/>
    <p:sldLayoutId id="2147488645" r:id="rId5"/>
    <p:sldLayoutId id="2147488646" r:id="rId6"/>
    <p:sldLayoutId id="2147488647" r:id="rId7"/>
    <p:sldLayoutId id="2147488648" r:id="rId8"/>
    <p:sldLayoutId id="2147488649" r:id="rId9"/>
    <p:sldLayoutId id="2147488650" r:id="rId10"/>
    <p:sldLayoutId id="2147488651" r:id="rId11"/>
    <p:sldLayoutId id="2147488652" r:id="rId12"/>
    <p:sldLayoutId id="2147488653" r:id="rId13"/>
    <p:sldLayoutId id="2147488654" r:id="rId14"/>
    <p:sldLayoutId id="2147488655" r:id="rId15"/>
    <p:sldLayoutId id="2147488656" r:id="rId16"/>
    <p:sldLayoutId id="2147488657"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928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92899"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EF9BA399-A310-3F40-BB89-2F1AE3FCDDA7}"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7A61F5DD-81FA-0243-BAFA-DCAD13080A03}"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658" r:id="rId1"/>
    <p:sldLayoutId id="2147488659" r:id="rId2"/>
    <p:sldLayoutId id="2147488660" r:id="rId3"/>
    <p:sldLayoutId id="2147488661" r:id="rId4"/>
    <p:sldLayoutId id="2147488662" r:id="rId5"/>
    <p:sldLayoutId id="2147488663" r:id="rId6"/>
    <p:sldLayoutId id="2147488664" r:id="rId7"/>
    <p:sldLayoutId id="2147488665" r:id="rId8"/>
    <p:sldLayoutId id="2147488666" r:id="rId9"/>
    <p:sldLayoutId id="2147488667" r:id="rId10"/>
    <p:sldLayoutId id="2147488668" r:id="rId11"/>
    <p:sldLayoutId id="2147488669" r:id="rId12"/>
    <p:sldLayoutId id="2147488670" r:id="rId13"/>
    <p:sldLayoutId id="2147488671" r:id="rId14"/>
    <p:sldLayoutId id="2147488672"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60928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343B7787-5253-8E48-8083-0198DCA420E0}"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673" r:id="rId1"/>
    <p:sldLayoutId id="2147488674" r:id="rId2"/>
    <p:sldLayoutId id="2147488675" r:id="rId3"/>
    <p:sldLayoutId id="2147488676" r:id="rId4"/>
    <p:sldLayoutId id="2147488677" r:id="rId5"/>
    <p:sldLayoutId id="2147488678" r:id="rId6"/>
    <p:sldLayoutId id="2147488679" r:id="rId7"/>
    <p:sldLayoutId id="2147488680" r:id="rId8"/>
    <p:sldLayoutId id="2147488681" r:id="rId9"/>
    <p:sldLayoutId id="2147488682" r:id="rId10"/>
    <p:sldLayoutId id="2147488683" r:id="rId11"/>
    <p:sldLayoutId id="2147488684" r:id="rId12"/>
    <p:sldLayoutId id="2147488685" r:id="rId13"/>
    <p:sldLayoutId id="2147488686" r:id="rId14"/>
    <p:sldLayoutId id="2147488687" r:id="rId15"/>
    <p:sldLayoutId id="2147488688" r:id="rId16"/>
    <p:sldLayoutId id="2147488689"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2771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2771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A4184DF8-D9AF-3446-B1DC-29FB8D257C83}"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562968D8-9628-A348-A283-A12DB837E7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690" r:id="rId1"/>
    <p:sldLayoutId id="2147488691" r:id="rId2"/>
    <p:sldLayoutId id="2147488692" r:id="rId3"/>
    <p:sldLayoutId id="2147488693" r:id="rId4"/>
    <p:sldLayoutId id="2147488694" r:id="rId5"/>
    <p:sldLayoutId id="2147488695" r:id="rId6"/>
    <p:sldLayoutId id="2147488696" r:id="rId7"/>
    <p:sldLayoutId id="2147488697" r:id="rId8"/>
    <p:sldLayoutId id="2147488698" r:id="rId9"/>
    <p:sldLayoutId id="2147488699" r:id="rId10"/>
    <p:sldLayoutId id="2147488700" r:id="rId11"/>
    <p:sldLayoutId id="2147488701" r:id="rId12"/>
    <p:sldLayoutId id="2147488702" r:id="rId13"/>
    <p:sldLayoutId id="2147488703" r:id="rId14"/>
    <p:sldLayoutId id="2147488704" r:id="rId15"/>
    <p:sldLayoutId id="2147488705" r:id="rId16"/>
    <p:sldLayoutId id="2147488706"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4512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F16D1011-CACE-EF4C-B2CA-493347F010EE}"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F2ED646B-945D-C849-AD19-BCEA4CF74283}"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707" r:id="rId1"/>
    <p:sldLayoutId id="2147488708" r:id="rId2"/>
    <p:sldLayoutId id="2147488709" r:id="rId3"/>
    <p:sldLayoutId id="2147488710" r:id="rId4"/>
    <p:sldLayoutId id="2147488711" r:id="rId5"/>
    <p:sldLayoutId id="2147488712" r:id="rId6"/>
    <p:sldLayoutId id="2147488713" r:id="rId7"/>
    <p:sldLayoutId id="2147488714" r:id="rId8"/>
    <p:sldLayoutId id="2147488715" r:id="rId9"/>
    <p:sldLayoutId id="2147488716" r:id="rId10"/>
    <p:sldLayoutId id="2147488717" r:id="rId11"/>
    <p:sldLayoutId id="2147488718" r:id="rId12"/>
    <p:sldLayoutId id="2147488719" r:id="rId13"/>
    <p:sldLayoutId id="2147488720" r:id="rId14"/>
    <p:sldLayoutId id="2147488721"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66150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2B5C6AD2-71B0-F049-BD92-E37BADE4E398}"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722" r:id="rId1"/>
    <p:sldLayoutId id="2147488723" r:id="rId2"/>
    <p:sldLayoutId id="2147488724" r:id="rId3"/>
    <p:sldLayoutId id="2147488725" r:id="rId4"/>
    <p:sldLayoutId id="2147488726" r:id="rId5"/>
    <p:sldLayoutId id="2147488727" r:id="rId6"/>
    <p:sldLayoutId id="2147488728" r:id="rId7"/>
    <p:sldLayoutId id="2147488729" r:id="rId8"/>
    <p:sldLayoutId id="2147488730" r:id="rId9"/>
    <p:sldLayoutId id="2147488731" r:id="rId10"/>
    <p:sldLayoutId id="2147488732" r:id="rId11"/>
    <p:sldLayoutId id="2147488733" r:id="rId12"/>
    <p:sldLayoutId id="2147488734" r:id="rId13"/>
    <p:sldLayoutId id="2147488735" r:id="rId14"/>
    <p:sldLayoutId id="2147488736" r:id="rId15"/>
    <p:sldLayoutId id="2147488737" r:id="rId16"/>
    <p:sldLayoutId id="2147488738"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32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32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EC186CB5-C729-394B-8E54-307BDF137672}"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613B30EC-8AA5-9A40-82AF-CF5F0BCA817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152" r:id="rId1"/>
    <p:sldLayoutId id="2147488153" r:id="rId2"/>
    <p:sldLayoutId id="2147488154" r:id="rId3"/>
    <p:sldLayoutId id="2147488155" r:id="rId4"/>
    <p:sldLayoutId id="2147488156" r:id="rId5"/>
    <p:sldLayoutId id="2147488157" r:id="rId6"/>
    <p:sldLayoutId id="2147488158" r:id="rId7"/>
    <p:sldLayoutId id="2147488159" r:id="rId8"/>
    <p:sldLayoutId id="2147488160" r:id="rId9"/>
    <p:sldLayoutId id="2147488161" r:id="rId10"/>
    <p:sldLayoutId id="2147488162" r:id="rId11"/>
    <p:sldLayoutId id="2147488163" r:id="rId12"/>
    <p:sldLayoutId id="2147488164" r:id="rId13"/>
    <p:sldLayoutId id="2147488165" r:id="rId14"/>
    <p:sldLayoutId id="2147488166" r:id="rId15"/>
    <p:sldLayoutId id="2147488167" r:id="rId16"/>
    <p:sldLayoutId id="2147488168"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993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7993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5C109EA0-1262-F24D-8307-0F4F3A98A947}"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603FFCEE-2482-C242-A594-D17F957583C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739" r:id="rId1"/>
    <p:sldLayoutId id="2147488740" r:id="rId2"/>
    <p:sldLayoutId id="2147488741" r:id="rId3"/>
    <p:sldLayoutId id="2147488742" r:id="rId4"/>
    <p:sldLayoutId id="2147488743" r:id="rId5"/>
    <p:sldLayoutId id="2147488744" r:id="rId6"/>
    <p:sldLayoutId id="2147488745" r:id="rId7"/>
    <p:sldLayoutId id="2147488746" r:id="rId8"/>
    <p:sldLayoutId id="2147488747" r:id="rId9"/>
    <p:sldLayoutId id="2147488748" r:id="rId10"/>
    <p:sldLayoutId id="2147488749" r:id="rId11"/>
    <p:sldLayoutId id="2147488750" r:id="rId12"/>
    <p:sldLayoutId id="2147488751" r:id="rId13"/>
    <p:sldLayoutId id="2147488752" r:id="rId14"/>
    <p:sldLayoutId id="2147488753" r:id="rId15"/>
    <p:sldLayoutId id="2147488754" r:id="rId16"/>
    <p:sldLayoutId id="2147488755"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758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rtl="0" eaLnBrk="1" hangingPunct="1">
              <a:defRPr sz="1400" b="0">
                <a:solidFill>
                  <a:srgbClr val="000099"/>
                </a:solidFill>
                <a:latin typeface="Arial" charset="0"/>
                <a:ea typeface="+mn-ea"/>
                <a:cs typeface="Arial" charset="0"/>
              </a:defRPr>
            </a:lvl1pPr>
          </a:lstStyle>
          <a:p>
            <a:pPr algn="l">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E5CEC8F5-198C-9844-9689-B827810725AB}" type="slidenum">
              <a:rPr lang="he-IL"/>
              <a:pPr>
                <a:defRPr/>
              </a:pPr>
              <a:t>‹#›</a:t>
            </a:fld>
            <a:endParaRPr lang="en-US"/>
          </a:p>
        </p:txBody>
      </p:sp>
    </p:spTree>
    <p:extLst>
      <p:ext uri="{BB962C8B-B14F-4D97-AF65-F5344CB8AC3E}">
        <p14:creationId xmlns:p14="http://schemas.microsoft.com/office/powerpoint/2010/main" val="1327569169"/>
      </p:ext>
    </p:extLst>
  </p:cSld>
  <p:clrMap bg1="lt1" tx1="dk1" bg2="lt2" tx2="dk2" accent1="accent1" accent2="accent2" accent3="accent3" accent4="accent4" accent5="accent5" accent6="accent6" hlink="hlink" folHlink="folHlink"/>
  <p:sldLayoutIdLst>
    <p:sldLayoutId id="2147488757" r:id="rId1"/>
    <p:sldLayoutId id="2147488758" r:id="rId2"/>
    <p:sldLayoutId id="2147488759" r:id="rId3"/>
    <p:sldLayoutId id="2147488760" r:id="rId4"/>
    <p:sldLayoutId id="2147488761" r:id="rId5"/>
    <p:sldLayoutId id="2147488762" r:id="rId6"/>
    <p:sldLayoutId id="2147488763" r:id="rId7"/>
    <p:sldLayoutId id="2147488764" r:id="rId8"/>
    <p:sldLayoutId id="2147488765" r:id="rId9"/>
    <p:sldLayoutId id="2147488766" r:id="rId10"/>
    <p:sldLayoutId id="2147488767" r:id="rId11"/>
    <p:sldLayoutId id="2147488768" r:id="rId12"/>
    <p:sldLayoutId id="2147488769" r:id="rId13"/>
    <p:sldLayoutId id="2147488770" r:id="rId14"/>
    <p:sldLayoutId id="2147488771" r:id="rId15"/>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026" name="Rectangle 25"/>
          <p:cNvSpPr>
            <a:spLocks noGrp="1" noChangeArrowheads="1"/>
          </p:cNvSpPr>
          <p:nvPr>
            <p:ph type="title"/>
          </p:nvPr>
        </p:nvSpPr>
        <p:spPr bwMode="auto">
          <a:xfrm>
            <a:off x="1173163" y="4572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26"/>
          <p:cNvSpPr>
            <a:spLocks noGrp="1" noChangeArrowheads="1"/>
          </p:cNvSpPr>
          <p:nvPr>
            <p:ph type="body" idx="1"/>
          </p:nvPr>
        </p:nvSpPr>
        <p:spPr bwMode="auto">
          <a:xfrm>
            <a:off x="1173163" y="19812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95" name="Rectangle 27"/>
          <p:cNvSpPr>
            <a:spLocks noGrp="1" noChangeArrowheads="1"/>
          </p:cNvSpPr>
          <p:nvPr>
            <p:ph type="dt" sz="half" idx="2"/>
          </p:nvPr>
        </p:nvSpPr>
        <p:spPr bwMode="auto">
          <a:xfrm>
            <a:off x="1173163" y="6265863"/>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rtl="1">
              <a:spcBef>
                <a:spcPct val="50000"/>
              </a:spcBef>
              <a:defRPr sz="1400" b="0">
                <a:latin typeface="+mn-lt"/>
                <a:cs typeface="Times New Roman" charset="0"/>
              </a:defRPr>
            </a:lvl1pPr>
          </a:lstStyle>
          <a:p>
            <a:pPr>
              <a:defRPr/>
            </a:pPr>
            <a:endParaRPr lang="en-US">
              <a:solidFill>
                <a:srgbClr val="000000"/>
              </a:solidFill>
              <a:latin typeface="Arial"/>
            </a:endParaRPr>
          </a:p>
        </p:txBody>
      </p:sp>
      <p:sp>
        <p:nvSpPr>
          <p:cNvPr id="83996" name="Rectangle 28"/>
          <p:cNvSpPr>
            <a:spLocks noGrp="1" noChangeArrowheads="1"/>
          </p:cNvSpPr>
          <p:nvPr>
            <p:ph type="ftr" sz="quarter" idx="3"/>
          </p:nvPr>
        </p:nvSpPr>
        <p:spPr bwMode="auto">
          <a:xfrm>
            <a:off x="3581400" y="6248400"/>
            <a:ext cx="28956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rtl="1">
              <a:spcBef>
                <a:spcPct val="50000"/>
              </a:spcBef>
              <a:defRPr sz="1400" b="0">
                <a:latin typeface="+mn-lt"/>
                <a:cs typeface="Times New Roman" charset="0"/>
              </a:defRPr>
            </a:lvl1pPr>
          </a:lstStyle>
          <a:p>
            <a:pPr>
              <a:defRPr/>
            </a:pPr>
            <a:r>
              <a:rPr lang="en-US">
                <a:solidFill>
                  <a:srgbClr val="000000"/>
                </a:solidFill>
                <a:latin typeface="Arial"/>
              </a:rPr>
              <a:t>Structural Bioinformatics - 2007</a:t>
            </a:r>
          </a:p>
        </p:txBody>
      </p:sp>
      <p:sp>
        <p:nvSpPr>
          <p:cNvPr id="83997"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rtl="1">
              <a:spcBef>
                <a:spcPct val="50000"/>
              </a:spcBef>
              <a:defRPr sz="1400" b="0">
                <a:latin typeface="+mn-lt"/>
                <a:cs typeface="Times New Roman" charset="0"/>
              </a:defRPr>
            </a:lvl1pPr>
          </a:lstStyle>
          <a:p>
            <a:pPr>
              <a:defRPr/>
            </a:pPr>
            <a:fld id="{09F90BC3-174E-6046-9D51-1EDE8E8216E4}" type="slidenum">
              <a:rPr lang="he-IL">
                <a:solidFill>
                  <a:srgbClr val="000000"/>
                </a:solidFill>
              </a:rPr>
              <a:pPr>
                <a:defRPr/>
              </a:pPr>
              <a:t>‹#›</a:t>
            </a:fld>
            <a:endParaRPr lang="en-US">
              <a:solidFill>
                <a:srgbClr val="000000"/>
              </a:solidFill>
              <a:latin typeface="Arial"/>
            </a:endParaRPr>
          </a:p>
        </p:txBody>
      </p:sp>
    </p:spTree>
    <p:extLst>
      <p:ext uri="{BB962C8B-B14F-4D97-AF65-F5344CB8AC3E}">
        <p14:creationId xmlns:p14="http://schemas.microsoft.com/office/powerpoint/2010/main" val="2715222966"/>
      </p:ext>
    </p:extLst>
  </p:cSld>
  <p:clrMap bg1="lt1" tx1="dk1" bg2="lt2" tx2="dk2" accent1="accent1" accent2="accent2" accent3="accent3" accent4="accent4" accent5="accent5" accent6="accent6" hlink="hlink" folHlink="folHlink"/>
  <p:sldLayoutIdLst>
    <p:sldLayoutId id="2147488773" r:id="rId1"/>
    <p:sldLayoutId id="2147488774" r:id="rId2"/>
    <p:sldLayoutId id="2147488775" r:id="rId3"/>
    <p:sldLayoutId id="2147488776" r:id="rId4"/>
    <p:sldLayoutId id="2147488777" r:id="rId5"/>
    <p:sldLayoutId id="2147488778" r:id="rId6"/>
    <p:sldLayoutId id="2147488779" r:id="rId7"/>
    <p:sldLayoutId id="2147488780" r:id="rId8"/>
    <p:sldLayoutId id="2147488781" r:id="rId9"/>
    <p:sldLayoutId id="2147488782" r:id="rId10"/>
    <p:sldLayoutId id="2147488783" r:id="rId11"/>
    <p:sldLayoutId id="2147488784" r:id="rId12"/>
    <p:sldLayoutId id="2147488785" r:id="rId13"/>
    <p:sldLayoutId id="2147488786" r:id="rId14"/>
  </p:sldLayoutIdLst>
  <p:hf hdr="0" ftr="0" dt="0"/>
  <p:txStyles>
    <p:titleStyle>
      <a:lvl1pPr algn="l" rtl="0" eaLnBrk="0" fontAlgn="base" hangingPunct="0">
        <a:spcBef>
          <a:spcPct val="0"/>
        </a:spcBef>
        <a:spcAft>
          <a:spcPct val="0"/>
        </a:spcAft>
        <a:defRPr kumimoji="1" sz="4400">
          <a:solidFill>
            <a:schemeClr val="tx2"/>
          </a:solidFill>
          <a:latin typeface="Arial" charset="0"/>
          <a:ea typeface="+mj-ea"/>
          <a:cs typeface="ＭＳ Ｐゴシック" charset="0"/>
        </a:defRPr>
      </a:lvl1pPr>
      <a:lvl2pPr algn="l" rtl="0" eaLnBrk="0" fontAlgn="base" hangingPunct="0">
        <a:spcBef>
          <a:spcPct val="0"/>
        </a:spcBef>
        <a:spcAft>
          <a:spcPct val="0"/>
        </a:spcAft>
        <a:defRPr kumimoji="1" sz="44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Arial" charset="0"/>
          <a:ea typeface="+mn-ea"/>
          <a:cs typeface="ＭＳ Ｐゴシック" charset="0"/>
        </a:defRPr>
      </a:lvl1pPr>
      <a:lvl2pPr marL="742950" indent="-285750" algn="l" rtl="0" eaLnBrk="0" fontAlgn="base" hangingPunct="0">
        <a:spcBef>
          <a:spcPct val="20000"/>
        </a:spcBef>
        <a:spcAft>
          <a:spcPct val="0"/>
        </a:spcAft>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har char="•"/>
        <a:defRPr kumimoji="1" sz="2400">
          <a:solidFill>
            <a:schemeClr val="tx1"/>
          </a:solidFill>
          <a:latin typeface="Arial" charset="0"/>
          <a:ea typeface="+mn-ea"/>
        </a:defRPr>
      </a:lvl3pPr>
      <a:lvl4pPr marL="1600200" indent="-228600" algn="l" rtl="0" eaLnBrk="0" fontAlgn="base" hangingPunct="0">
        <a:spcBef>
          <a:spcPct val="20000"/>
        </a:spcBef>
        <a:spcAft>
          <a:spcPct val="0"/>
        </a:spcAft>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har char="»"/>
        <a:defRPr kumimoji="1" sz="2000">
          <a:solidFill>
            <a:schemeClr val="tx1"/>
          </a:solidFill>
          <a:latin typeface="Arial" charset="0"/>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349186"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349187"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35" tIns="45718" rIns="91435" bIns="45718" numCol="1" anchor="t" anchorCtr="0" compatLnSpc="1">
            <a:prstTxWarp prst="textNoShape">
              <a:avLst/>
            </a:prstTxWarp>
          </a:bodyPr>
          <a:lstStyle>
            <a:lvl1pPr rtl="1">
              <a:spcBef>
                <a:spcPct val="50000"/>
              </a:spcBef>
              <a:defRPr sz="1400" b="0">
                <a:latin typeface="+mn-lt"/>
                <a:cs typeface="Arial" charset="0"/>
              </a:defRPr>
            </a:lvl1pPr>
          </a:lstStyle>
          <a:p>
            <a:pPr>
              <a:defRPr/>
            </a:pPr>
            <a:fld id="{1FDC4258-91B4-2C44-A36D-48C5A4A34B29}" type="slidenum">
              <a:rPr lang="he-IL"/>
              <a:pPr>
                <a:defRPr/>
              </a:pPr>
              <a:t>‹#›</a:t>
            </a:fld>
            <a:endParaRPr lang="en-US"/>
          </a:p>
        </p:txBody>
      </p:sp>
    </p:spTree>
    <p:extLst>
      <p:ext uri="{BB962C8B-B14F-4D97-AF65-F5344CB8AC3E}">
        <p14:creationId xmlns:p14="http://schemas.microsoft.com/office/powerpoint/2010/main" val="2015991320"/>
      </p:ext>
    </p:extLst>
  </p:cSld>
  <p:clrMap bg1="lt1" tx1="dk1" bg2="lt2" tx2="dk2" accent1="accent1" accent2="accent2" accent3="accent3" accent4="accent4" accent5="accent5" accent6="accent6" hlink="hlink" folHlink="folHlink"/>
  <p:sldLayoutIdLst>
    <p:sldLayoutId id="2147488956" r:id="rId1"/>
    <p:sldLayoutId id="2147488957" r:id="rId2"/>
    <p:sldLayoutId id="2147488958" r:id="rId3"/>
    <p:sldLayoutId id="2147488959" r:id="rId4"/>
    <p:sldLayoutId id="2147488960" r:id="rId5"/>
    <p:sldLayoutId id="2147488961" r:id="rId6"/>
    <p:sldLayoutId id="2147488962" r:id="rId7"/>
    <p:sldLayoutId id="2147488963" r:id="rId8"/>
    <p:sldLayoutId id="2147488964" r:id="rId9"/>
    <p:sldLayoutId id="2147488965" r:id="rId10"/>
    <p:sldLayoutId id="2147488966" r:id="rId11"/>
    <p:sldLayoutId id="2147488967" r:id="rId12"/>
    <p:sldLayoutId id="2147488968" r:id="rId13"/>
    <p:sldLayoutId id="2147488969" r:id="rId14"/>
    <p:sldLayoutId id="2147488970" r:id="rId15"/>
    <p:sldLayoutId id="2147488971"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7177"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4353"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153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8706"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882" indent="-342882"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912" indent="-285736"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2942" indent="-228588"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600118" indent="-228588"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7295" indent="-228588"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4471" indent="-228588" algn="l" rtl="0" eaLnBrk="1" fontAlgn="base" hangingPunct="1">
        <a:spcBef>
          <a:spcPct val="20000"/>
        </a:spcBef>
        <a:spcAft>
          <a:spcPct val="0"/>
        </a:spcAft>
        <a:buChar char="»"/>
        <a:defRPr kumimoji="1" sz="2000">
          <a:solidFill>
            <a:schemeClr val="tx1"/>
          </a:solidFill>
          <a:latin typeface="+mn-lt"/>
          <a:ea typeface="+mn-ea"/>
        </a:defRPr>
      </a:lvl6pPr>
      <a:lvl7pPr marL="2971648" indent="-228588" algn="l" rtl="0" eaLnBrk="1" fontAlgn="base" hangingPunct="1">
        <a:spcBef>
          <a:spcPct val="20000"/>
        </a:spcBef>
        <a:spcAft>
          <a:spcPct val="0"/>
        </a:spcAft>
        <a:buChar char="»"/>
        <a:defRPr kumimoji="1" sz="2000">
          <a:solidFill>
            <a:schemeClr val="tx1"/>
          </a:solidFill>
          <a:latin typeface="+mn-lt"/>
          <a:ea typeface="+mn-ea"/>
        </a:defRPr>
      </a:lvl7pPr>
      <a:lvl8pPr marL="3428825" indent="-228588" algn="l" rtl="0" eaLnBrk="1" fontAlgn="base" hangingPunct="1">
        <a:spcBef>
          <a:spcPct val="20000"/>
        </a:spcBef>
        <a:spcAft>
          <a:spcPct val="0"/>
        </a:spcAft>
        <a:buChar char="»"/>
        <a:defRPr kumimoji="1" sz="2000">
          <a:solidFill>
            <a:schemeClr val="tx1"/>
          </a:solidFill>
          <a:latin typeface="+mn-lt"/>
          <a:ea typeface="+mn-ea"/>
        </a:defRPr>
      </a:lvl8pPr>
      <a:lvl9pPr marL="3886001" indent="-228588"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70658"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0659"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rtl="1">
              <a:spcBef>
                <a:spcPct val="50000"/>
              </a:spcBef>
              <a:defRPr sz="1400" b="0">
                <a:latin typeface="+mn-lt"/>
                <a:cs typeface="Arial" charset="0"/>
              </a:defRPr>
            </a:lvl1pPr>
          </a:lstStyle>
          <a:p>
            <a:pPr>
              <a:defRPr/>
            </a:pPr>
            <a:fld id="{93B56988-7EDE-9C4F-BA2E-F564D5B15021}"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169" r:id="rId1"/>
    <p:sldLayoutId id="2147488170" r:id="rId2"/>
    <p:sldLayoutId id="2147488171" r:id="rId3"/>
    <p:sldLayoutId id="2147488172" r:id="rId4"/>
    <p:sldLayoutId id="2147488173" r:id="rId5"/>
    <p:sldLayoutId id="2147488174" r:id="rId6"/>
    <p:sldLayoutId id="2147488175" r:id="rId7"/>
    <p:sldLayoutId id="2147488176" r:id="rId8"/>
    <p:sldLayoutId id="2147488177" r:id="rId9"/>
    <p:sldLayoutId id="2147488178" r:id="rId10"/>
    <p:sldLayoutId id="2147488179" r:id="rId11"/>
    <p:sldLayoutId id="2147488180" r:id="rId12"/>
    <p:sldLayoutId id="2147488181" r:id="rId13"/>
    <p:sldLayoutId id="2147488182" r:id="rId14"/>
    <p:sldLayoutId id="2147488183" r:id="rId15"/>
    <p:sldLayoutId id="2147488184"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7200"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4400"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160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8800"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950" indent="-285750"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3000" indent="-228600"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6002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7400" indent="-228600"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806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432C9D6C-FA7E-7446-B10A-2A2BCD4BFE8E}"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504438BB-A487-AB40-9BAE-24303089F9EB}"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185" r:id="rId1"/>
    <p:sldLayoutId id="2147488186" r:id="rId2"/>
    <p:sldLayoutId id="2147488187" r:id="rId3"/>
    <p:sldLayoutId id="2147488188" r:id="rId4"/>
    <p:sldLayoutId id="2147488189" r:id="rId5"/>
    <p:sldLayoutId id="2147488190" r:id="rId6"/>
    <p:sldLayoutId id="2147488191" r:id="rId7"/>
    <p:sldLayoutId id="2147488192" r:id="rId8"/>
    <p:sldLayoutId id="2147488193" r:id="rId9"/>
    <p:sldLayoutId id="2147488194" r:id="rId10"/>
    <p:sldLayoutId id="2147488195" r:id="rId11"/>
    <p:sldLayoutId id="2147488196" r:id="rId12"/>
    <p:sldLayoutId id="2147488197" r:id="rId13"/>
    <p:sldLayoutId id="2147488198" r:id="rId14"/>
    <p:sldLayoutId id="2147488199"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1044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l" eaLnBrk="1" hangingPunct="1">
              <a:defRPr sz="1400" b="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2819400" y="6248400"/>
            <a:ext cx="37338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ctr" eaLnBrk="1" hangingPunct="1">
              <a:defRPr sz="1400" b="0">
                <a:solidFill>
                  <a:srgbClr val="000099"/>
                </a:solidFill>
                <a:latin typeface="Arial" charset="0"/>
                <a:ea typeface="+mn-ea"/>
                <a:cs typeface="Arial" charset="0"/>
              </a:defRPr>
            </a:lvl1pPr>
          </a:lstStyle>
          <a:p>
            <a:pPr>
              <a:defRPr/>
            </a:pPr>
            <a:endParaRPr lang="en-US"/>
          </a:p>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16" tIns="45709" rIns="91416" bIns="45709" numCol="1" anchor="t" anchorCtr="0" compatLnSpc="1">
            <a:prstTxWarp prst="textNoShape">
              <a:avLst/>
            </a:prstTxWarp>
          </a:bodyPr>
          <a:lstStyle>
            <a:lvl1pPr algn="r" eaLnBrk="1" hangingPunct="1">
              <a:defRPr sz="1400" b="0">
                <a:solidFill>
                  <a:srgbClr val="000099"/>
                </a:solidFill>
                <a:latin typeface="Arial" charset="0"/>
                <a:cs typeface="Arial" charset="0"/>
              </a:defRPr>
            </a:lvl1pPr>
          </a:lstStyle>
          <a:p>
            <a:pPr>
              <a:defRPr/>
            </a:pPr>
            <a:fld id="{F815CFB8-C024-C148-89F6-CDB99B7BD409}"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200" r:id="rId1"/>
    <p:sldLayoutId id="2147488201" r:id="rId2"/>
    <p:sldLayoutId id="2147488202" r:id="rId3"/>
    <p:sldLayoutId id="2147488203" r:id="rId4"/>
    <p:sldLayoutId id="2147488204" r:id="rId5"/>
    <p:sldLayoutId id="2147488205" r:id="rId6"/>
    <p:sldLayoutId id="2147488206" r:id="rId7"/>
    <p:sldLayoutId id="2147488207" r:id="rId8"/>
    <p:sldLayoutId id="2147488208" r:id="rId9"/>
    <p:sldLayoutId id="2147488209" r:id="rId10"/>
    <p:sldLayoutId id="2147488210" r:id="rId11"/>
    <p:sldLayoutId id="2147488211" r:id="rId12"/>
    <p:sldLayoutId id="2147488212" r:id="rId13"/>
    <p:sldLayoutId id="2147488213" r:id="rId14"/>
    <p:sldLayoutId id="2147488214" r:id="rId15"/>
    <p:sldLayoutId id="2147488215" r:id="rId16"/>
    <p:sldLayoutId id="2147488216" r:id="rId17"/>
  </p:sldLayoutIdLst>
  <p:hf sldNum="0" hd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082" algn="ctr" rtl="0" eaLnBrk="1" fontAlgn="base" hangingPunct="1">
        <a:spcBef>
          <a:spcPct val="0"/>
        </a:spcBef>
        <a:spcAft>
          <a:spcPct val="0"/>
        </a:spcAft>
        <a:defRPr sz="4400">
          <a:solidFill>
            <a:schemeClr val="tx2"/>
          </a:solidFill>
          <a:latin typeface="Arial" charset="0"/>
          <a:cs typeface="Arial" charset="0"/>
        </a:defRPr>
      </a:lvl6pPr>
      <a:lvl7pPr marL="914165" algn="ctr" rtl="0" eaLnBrk="1" fontAlgn="base" hangingPunct="1">
        <a:spcBef>
          <a:spcPct val="0"/>
        </a:spcBef>
        <a:spcAft>
          <a:spcPct val="0"/>
        </a:spcAft>
        <a:defRPr sz="4400">
          <a:solidFill>
            <a:schemeClr val="tx2"/>
          </a:solidFill>
          <a:latin typeface="Arial" charset="0"/>
          <a:cs typeface="Arial" charset="0"/>
        </a:defRPr>
      </a:lvl7pPr>
      <a:lvl8pPr marL="1371250" algn="ctr" rtl="0" eaLnBrk="1" fontAlgn="base" hangingPunct="1">
        <a:spcBef>
          <a:spcPct val="0"/>
        </a:spcBef>
        <a:spcAft>
          <a:spcPct val="0"/>
        </a:spcAft>
        <a:defRPr sz="4400">
          <a:solidFill>
            <a:schemeClr val="tx2"/>
          </a:solidFill>
          <a:latin typeface="Arial" charset="0"/>
          <a:cs typeface="Arial" charset="0"/>
        </a:defRPr>
      </a:lvl8pPr>
      <a:lvl9pPr marL="1828332" algn="ctr" rtl="0" eaLnBrk="1" fontAlgn="base" hangingPunct="1">
        <a:spcBef>
          <a:spcPct val="0"/>
        </a:spcBef>
        <a:spcAft>
          <a:spcPct val="0"/>
        </a:spcAft>
        <a:defRPr sz="4400">
          <a:solidFill>
            <a:schemeClr val="tx2"/>
          </a:solidFill>
          <a:latin typeface="Arial" charset="0"/>
          <a:cs typeface="Arial"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1363" indent="-284163" algn="l" rtl="0" eaLnBrk="0" fontAlgn="base" hangingPunct="0">
        <a:spcBef>
          <a:spcPct val="20000"/>
        </a:spcBef>
        <a:spcAft>
          <a:spcPct val="0"/>
        </a:spcAft>
        <a:buChar char="–"/>
        <a:defRPr sz="2800">
          <a:solidFill>
            <a:schemeClr val="tx1"/>
          </a:solidFill>
          <a:latin typeface="+mn-lt"/>
          <a:ea typeface="Arial" charset="0"/>
          <a:cs typeface="+mn-cs"/>
        </a:defRPr>
      </a:lvl2pPr>
      <a:lvl3pPr marL="1141413" indent="-227013" algn="l" rtl="0" eaLnBrk="0" fontAlgn="base" hangingPunct="0">
        <a:spcBef>
          <a:spcPct val="20000"/>
        </a:spcBef>
        <a:spcAft>
          <a:spcPct val="0"/>
        </a:spcAft>
        <a:buChar char="•"/>
        <a:defRPr sz="2400">
          <a:solidFill>
            <a:schemeClr val="tx1"/>
          </a:solidFill>
          <a:latin typeface="+mn-lt"/>
          <a:ea typeface="Arial" charset="0"/>
          <a:cs typeface="+mn-cs"/>
        </a:defRPr>
      </a:lvl3pPr>
      <a:lvl4pPr marL="1598613" indent="-227013" algn="l" rtl="0" eaLnBrk="0" fontAlgn="base" hangingPunct="0">
        <a:spcBef>
          <a:spcPct val="20000"/>
        </a:spcBef>
        <a:spcAft>
          <a:spcPct val="0"/>
        </a:spcAft>
        <a:buChar char="–"/>
        <a:defRPr sz="2000">
          <a:solidFill>
            <a:schemeClr val="tx1"/>
          </a:solidFill>
          <a:latin typeface="+mn-lt"/>
          <a:ea typeface="Arial" charset="0"/>
          <a:cs typeface="+mn-cs"/>
        </a:defRPr>
      </a:lvl4pPr>
      <a:lvl5pPr marL="2055813" indent="-227013" algn="l" rtl="0" eaLnBrk="0" fontAlgn="base" hangingPunct="0">
        <a:spcBef>
          <a:spcPct val="20000"/>
        </a:spcBef>
        <a:spcAft>
          <a:spcPct val="0"/>
        </a:spcAft>
        <a:buChar char="»"/>
        <a:defRPr sz="2000">
          <a:solidFill>
            <a:schemeClr val="tx1"/>
          </a:solidFill>
          <a:latin typeface="+mn-lt"/>
          <a:ea typeface="Arial" charset="0"/>
          <a:cs typeface="+mn-cs"/>
        </a:defRPr>
      </a:lvl5pPr>
      <a:lvl6pPr marL="2513959" indent="-228541" algn="l" rtl="0" eaLnBrk="1" fontAlgn="base" hangingPunct="1">
        <a:spcBef>
          <a:spcPct val="20000"/>
        </a:spcBef>
        <a:spcAft>
          <a:spcPct val="0"/>
        </a:spcAft>
        <a:buChar char="»"/>
        <a:defRPr sz="2000">
          <a:solidFill>
            <a:schemeClr val="tx1"/>
          </a:solidFill>
          <a:latin typeface="+mn-lt"/>
          <a:cs typeface="+mn-cs"/>
        </a:defRPr>
      </a:lvl6pPr>
      <a:lvl7pPr marL="2971040" indent="-228541" algn="l" rtl="0" eaLnBrk="1" fontAlgn="base" hangingPunct="1">
        <a:spcBef>
          <a:spcPct val="20000"/>
        </a:spcBef>
        <a:spcAft>
          <a:spcPct val="0"/>
        </a:spcAft>
        <a:buChar char="»"/>
        <a:defRPr sz="2000">
          <a:solidFill>
            <a:schemeClr val="tx1"/>
          </a:solidFill>
          <a:latin typeface="+mn-lt"/>
          <a:cs typeface="+mn-cs"/>
        </a:defRPr>
      </a:lvl7pPr>
      <a:lvl8pPr marL="3428124" indent="-228541" algn="l" rtl="0" eaLnBrk="1" fontAlgn="base" hangingPunct="1">
        <a:spcBef>
          <a:spcPct val="20000"/>
        </a:spcBef>
        <a:spcAft>
          <a:spcPct val="0"/>
        </a:spcAft>
        <a:buChar char="»"/>
        <a:defRPr sz="2000">
          <a:solidFill>
            <a:schemeClr val="tx1"/>
          </a:solidFill>
          <a:latin typeface="+mn-lt"/>
          <a:cs typeface="+mn-cs"/>
        </a:defRPr>
      </a:lvl8pPr>
      <a:lvl9pPr marL="3885205" indent="-228541"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288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288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l" defTabSz="457200" eaLnBrk="1" hangingPunct="1">
              <a:defRPr sz="1200" b="0">
                <a:solidFill>
                  <a:srgbClr val="898989"/>
                </a:solidFill>
                <a:latin typeface="Calibri" charset="0"/>
                <a:cs typeface="ＭＳ Ｐゴシック" charset="0"/>
              </a:defRPr>
            </a:lvl1pPr>
          </a:lstStyle>
          <a:p>
            <a:pPr>
              <a:defRPr/>
            </a:pPr>
            <a:fld id="{A767F6A3-6DA6-904F-9BA5-FE4AC94857AF}" type="datetime1">
              <a:rPr lang="en-US"/>
              <a:pPr>
                <a:defRPr/>
              </a:pPr>
              <a:t>5/9/21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defTabSz="457200" eaLnBrk="1" hangingPunct="1">
              <a:defRPr sz="1200" b="0">
                <a:solidFill>
                  <a:srgbClr val="898989"/>
                </a:solidFill>
                <a:latin typeface="Calibri" charset="0"/>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defTabSz="457200" eaLnBrk="1" hangingPunct="1">
              <a:defRPr sz="1200" b="0">
                <a:solidFill>
                  <a:srgbClr val="898989"/>
                </a:solidFill>
                <a:latin typeface="Calibri" charset="0"/>
                <a:cs typeface="ＭＳ Ｐゴシック" charset="0"/>
              </a:defRPr>
            </a:lvl1pPr>
          </a:lstStyle>
          <a:p>
            <a:pPr>
              <a:defRPr/>
            </a:pPr>
            <a:fld id="{67E554D1-9ED2-624C-8DC6-7235CAABC3D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8217" r:id="rId1"/>
    <p:sldLayoutId id="2147488218" r:id="rId2"/>
    <p:sldLayoutId id="2147488219" r:id="rId3"/>
    <p:sldLayoutId id="2147488220" r:id="rId4"/>
    <p:sldLayoutId id="2147488221" r:id="rId5"/>
    <p:sldLayoutId id="2147488222" r:id="rId6"/>
    <p:sldLayoutId id="2147488223" r:id="rId7"/>
    <p:sldLayoutId id="2147488224" r:id="rId8"/>
    <p:sldLayoutId id="2147488225" r:id="rId9"/>
    <p:sldLayoutId id="2147488226" r:id="rId10"/>
    <p:sldLayoutId id="2147488227" r:id="rId11"/>
    <p:sldLayoutId id="2147488228" r:id="rId12"/>
    <p:sldLayoutId id="2147488229" r:id="rId13"/>
    <p:sldLayoutId id="2147488230" r:id="rId14"/>
    <p:sldLayoutId id="2147488231" r:id="rId15"/>
    <p:sldLayoutId id="2147488232" r:id="rId16"/>
    <p:sldLayoutId id="2147488233" r:id="rId17"/>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8" charset="-128"/>
          <a:cs typeface="ＭＳ Ｐゴシック" pitchFamily="-108" charset="-128"/>
        </a:defRPr>
      </a:lvl1pPr>
      <a:lvl2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2pPr>
      <a:lvl3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3pPr>
      <a:lvl4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4pPr>
      <a:lvl5pPr algn="ctr" defTabSz="457200" rtl="0" eaLnBrk="0" fontAlgn="base" hangingPunct="0">
        <a:spcBef>
          <a:spcPct val="0"/>
        </a:spcBef>
        <a:spcAft>
          <a:spcPct val="0"/>
        </a:spcAft>
        <a:defRPr sz="4400">
          <a:solidFill>
            <a:schemeClr val="tx1"/>
          </a:solidFill>
          <a:latin typeface="Times New Roman" charset="0"/>
          <a:ea typeface="ＭＳ Ｐゴシック" pitchFamily="-108" charset="-128"/>
          <a:cs typeface="ＭＳ Ｐゴシック" pitchFamily="-108" charset="-128"/>
        </a:defRPr>
      </a:lvl5pPr>
      <a:lvl6pPr marL="4572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6pPr>
      <a:lvl7pPr marL="9144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7pPr>
      <a:lvl8pPr marL="13716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8pPr>
      <a:lvl9pPr marL="1828800" algn="ctr" defTabSz="457200" rtl="0" eaLnBrk="1" fontAlgn="base" hangingPunct="1">
        <a:spcBef>
          <a:spcPct val="0"/>
        </a:spcBef>
        <a:spcAft>
          <a:spcPct val="0"/>
        </a:spcAft>
        <a:defRPr sz="4400">
          <a:solidFill>
            <a:schemeClr val="tx1"/>
          </a:solidFill>
          <a:latin typeface="Calibri" pitchFamily="-108" charset="0"/>
          <a:ea typeface="ＭＳ Ｐゴシック" pitchFamily="-108" charset="-128"/>
          <a:cs typeface="ＭＳ Ｐゴシック" pitchFamily="-108"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8" charset="-128"/>
          <a:cs typeface="ＭＳ Ｐゴシック" pitchFamily="-108"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8"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8"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8"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029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eaLnBrk="1" hangingPunct="1">
              <a:defRPr sz="1400" b="0">
                <a:solidFill>
                  <a:srgbClr val="000099"/>
                </a:solidFill>
                <a:latin typeface="Arial" charset="0"/>
                <a:ea typeface="+mn-ea"/>
                <a:cs typeface="Arial" charset="0"/>
              </a:defRPr>
            </a:lvl1pPr>
          </a:lstStyle>
          <a:p>
            <a:pPr>
              <a:defRPr/>
            </a:pPr>
            <a:fld id="{F2087AF9-D416-CE4A-A1C9-3C7CE0B098AD}" type="datetime1">
              <a:rPr lang="en-US"/>
              <a:pPr>
                <a:defRPr/>
              </a:pPr>
              <a:t>5/9/21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eaLnBrk="1" hangingPunct="1">
              <a:defRPr sz="1400" b="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1" hangingPunct="1">
              <a:defRPr sz="1400" b="0">
                <a:solidFill>
                  <a:srgbClr val="000099"/>
                </a:solidFill>
                <a:latin typeface="Arial" charset="0"/>
                <a:cs typeface="Arial" charset="0"/>
              </a:defRPr>
            </a:lvl1pPr>
          </a:lstStyle>
          <a:p>
            <a:pPr>
              <a:defRPr/>
            </a:pPr>
            <a:fld id="{83344984-FC08-3340-87A9-153B19BC1AAD}" type="slidenum">
              <a:rPr lang="he-IL"/>
              <a:pPr>
                <a:defRPr/>
              </a:pPr>
              <a:t>‹#›</a:t>
            </a:fld>
            <a:endParaRPr lang="en-US"/>
          </a:p>
        </p:txBody>
      </p:sp>
    </p:spTree>
  </p:cSld>
  <p:clrMap bg1="lt1" tx1="dk1" bg2="lt2" tx2="dk2" accent1="accent1" accent2="accent2" accent3="accent3" accent4="accent4" accent5="accent5" accent6="accent6" hlink="hlink" folHlink="folHlink"/>
  <p:sldLayoutIdLst>
    <p:sldLayoutId id="2147488234" r:id="rId1"/>
    <p:sldLayoutId id="2147488235" r:id="rId2"/>
    <p:sldLayoutId id="2147488236" r:id="rId3"/>
    <p:sldLayoutId id="2147488237" r:id="rId4"/>
    <p:sldLayoutId id="2147488238" r:id="rId5"/>
    <p:sldLayoutId id="2147488239" r:id="rId6"/>
    <p:sldLayoutId id="2147488240" r:id="rId7"/>
    <p:sldLayoutId id="2147488241" r:id="rId8"/>
    <p:sldLayoutId id="2147488242" r:id="rId9"/>
    <p:sldLayoutId id="2147488243" r:id="rId10"/>
    <p:sldLayoutId id="2147488244" r:id="rId11"/>
    <p:sldLayoutId id="2147488245" r:id="rId12"/>
    <p:sldLayoutId id="2147488246" r:id="rId13"/>
    <p:sldLayoutId id="2147488247" r:id="rId14"/>
    <p:sldLayoutId id="2147488248" r:id="rId15"/>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Arial" charset="0"/>
          <a:cs typeface="Arial" charset="0"/>
        </a:defRPr>
      </a:lvl6pPr>
      <a:lvl7pPr marL="914400" algn="ctr" rtl="0" eaLnBrk="1" fontAlgn="base" hangingPunct="1">
        <a:spcBef>
          <a:spcPct val="0"/>
        </a:spcBef>
        <a:spcAft>
          <a:spcPct val="0"/>
        </a:spcAft>
        <a:defRPr sz="4400">
          <a:solidFill>
            <a:schemeClr val="tx2"/>
          </a:solidFill>
          <a:latin typeface="Arial" charset="0"/>
          <a:cs typeface="Arial" charset="0"/>
        </a:defRPr>
      </a:lvl7pPr>
      <a:lvl8pPr marL="1371600" algn="ctr" rtl="0" eaLnBrk="1" fontAlgn="base" hangingPunct="1">
        <a:spcBef>
          <a:spcPct val="0"/>
        </a:spcBef>
        <a:spcAft>
          <a:spcPct val="0"/>
        </a:spcAft>
        <a:defRPr sz="4400">
          <a:solidFill>
            <a:schemeClr val="tx2"/>
          </a:solidFill>
          <a:latin typeface="Arial" charset="0"/>
          <a:cs typeface="Arial" charset="0"/>
        </a:defRPr>
      </a:lvl8pPr>
      <a:lvl9pPr marL="1828800" algn="ctr" rtl="0" eaLnBrk="1" fontAlgn="base" hangingPunct="1">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Arial" charset="0"/>
        </a:defRPr>
      </a:lvl2pPr>
      <a:lvl3pPr marL="1143000" indent="-228600" algn="l" rtl="0" eaLnBrk="0" fontAlgn="base" hangingPunct="0">
        <a:spcBef>
          <a:spcPct val="20000"/>
        </a:spcBef>
        <a:spcAft>
          <a:spcPct val="0"/>
        </a:spcAft>
        <a:buChar char="•"/>
        <a:defRPr sz="2400">
          <a:solidFill>
            <a:schemeClr val="tx1"/>
          </a:solidFill>
          <a:latin typeface="+mn-lt"/>
          <a:ea typeface="Arial" charset="0"/>
          <a:cs typeface="Arial" charset="0"/>
        </a:defRPr>
      </a:lvl3pPr>
      <a:lvl4pPr marL="1600200" indent="-228600" algn="l" rtl="0" eaLnBrk="0" fontAlgn="base" hangingPunct="0">
        <a:spcBef>
          <a:spcPct val="20000"/>
        </a:spcBef>
        <a:spcAft>
          <a:spcPct val="0"/>
        </a:spcAft>
        <a:buChar char="–"/>
        <a:defRPr sz="2000">
          <a:solidFill>
            <a:schemeClr val="tx1"/>
          </a:solidFill>
          <a:latin typeface="+mn-lt"/>
          <a:ea typeface="Arial" charset="0"/>
          <a:cs typeface="Arial" charset="0"/>
        </a:defRPr>
      </a:lvl4pPr>
      <a:lvl5pPr marL="2057400" indent="-228600" algn="l" rtl="0" eaLnBrk="0" fontAlgn="base" hangingPunct="0">
        <a:spcBef>
          <a:spcPct val="20000"/>
        </a:spcBef>
        <a:spcAft>
          <a:spcPct val="0"/>
        </a:spcAft>
        <a:buChar char="»"/>
        <a:defRPr sz="2000">
          <a:solidFill>
            <a:schemeClr val="tx1"/>
          </a:solidFill>
          <a:latin typeface="+mn-lt"/>
          <a:ea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53.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328.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3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28.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6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341.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6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6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6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66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6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6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69.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69.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6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6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6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69.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69.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69.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7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69.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7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69.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679.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28.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8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81.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69.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6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6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8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32.xml"/><Relationship Id="rId1" Type="http://schemas.openxmlformats.org/officeDocument/2006/relationships/vmlDrawing" Target="../drawings/vmlDrawing1.v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hyperlink" Target="http://dock.compbio.ucsf.edu/Overview_of_DOCK/index.htm" TargetMode="External"/><Relationship Id="rId1" Type="http://schemas.openxmlformats.org/officeDocument/2006/relationships/slideLayout" Target="../slideLayouts/slideLayout32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28.xml"/><Relationship Id="rId1" Type="http://schemas.openxmlformats.org/officeDocument/2006/relationships/vmlDrawing" Target="../drawings/vmlDrawing2.vml"/><Relationship Id="rId5" Type="http://schemas.openxmlformats.org/officeDocument/2006/relationships/image" Target="../media/image55.png"/><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328.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8.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8.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328.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8.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28.xml"/><Relationship Id="rId1" Type="http://schemas.openxmlformats.org/officeDocument/2006/relationships/vmlDrawing" Target="../drawings/vmlDrawing3.vml"/><Relationship Id="rId5" Type="http://schemas.openxmlformats.org/officeDocument/2006/relationships/image" Target="../media/image63.emf"/><Relationship Id="rId4" Type="http://schemas.openxmlformats.org/officeDocument/2006/relationships/oleObject" Target="../embeddings/oleObject3.bin"/></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28.xml"/><Relationship Id="rId5" Type="http://schemas.openxmlformats.org/officeDocument/2006/relationships/image" Target="../media/image67.png"/><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3.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8.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328.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8.xml"/><Relationship Id="rId1" Type="http://schemas.openxmlformats.org/officeDocument/2006/relationships/vmlDrawing" Target="../drawings/vmlDrawing4.vml"/><Relationship Id="rId5" Type="http://schemas.openxmlformats.org/officeDocument/2006/relationships/image" Target="../media/image70.emf"/><Relationship Id="rId4" Type="http://schemas.openxmlformats.org/officeDocument/2006/relationships/oleObject" Target="../embeddings/oleObject4.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8.xml"/><Relationship Id="rId1" Type="http://schemas.openxmlformats.org/officeDocument/2006/relationships/tags" Target="../tags/tag1.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8.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328.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28.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38.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
            <a:ext cx="10425113" cy="769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Rectangle 2"/>
          <p:cNvSpPr>
            <a:spLocks noGrp="1" noChangeArrowheads="1"/>
          </p:cNvSpPr>
          <p:nvPr>
            <p:ph type="ctrTitle"/>
          </p:nvPr>
        </p:nvSpPr>
        <p:spPr>
          <a:xfrm>
            <a:off x="608013" y="2578100"/>
            <a:ext cx="7773987" cy="2451100"/>
          </a:xfrm>
        </p:spPr>
        <p:txBody>
          <a:bodyPr/>
          <a:lstStyle/>
          <a:p>
            <a:pPr eaLnBrk="1" hangingPunct="1"/>
            <a:r>
              <a:rPr lang="en-US" sz="4000" b="1" dirty="0">
                <a:solidFill>
                  <a:srgbClr val="00007D"/>
                </a:solidFill>
                <a:latin typeface="Catamaran" charset="0"/>
                <a:cs typeface="Catamaran" charset="0"/>
              </a:rPr>
              <a:t>3D Data Processing in Structural Biology </a:t>
            </a:r>
            <a:r>
              <a:rPr lang="en-US" sz="4000" b="1" dirty="0">
                <a:solidFill>
                  <a:srgbClr val="000090"/>
                </a:solidFill>
                <a:latin typeface="Catamaran" charset="0"/>
                <a:cs typeface="Catamaran" charset="0"/>
              </a:rPr>
              <a:t> Lecture 7</a:t>
            </a:r>
            <a:br>
              <a:rPr lang="en-US" sz="4000" b="1" dirty="0">
                <a:solidFill>
                  <a:srgbClr val="000090"/>
                </a:solidFill>
                <a:latin typeface="Catamaran" charset="0"/>
                <a:cs typeface="Catamaran" charset="0"/>
              </a:rPr>
            </a:br>
            <a:r>
              <a:rPr lang="en-US" sz="4000" b="1" dirty="0">
                <a:solidFill>
                  <a:srgbClr val="000090"/>
                </a:solidFill>
                <a:latin typeface="Catamaran" charset="0"/>
                <a:cs typeface="Catamaran" charset="0"/>
              </a:rPr>
              <a:t>Molecular Surfaces &amp; Docking</a:t>
            </a:r>
          </a:p>
        </p:txBody>
      </p:sp>
      <p:sp>
        <p:nvSpPr>
          <p:cNvPr id="83971" name="Rectangle 3"/>
          <p:cNvSpPr>
            <a:spLocks noGrp="1" noChangeArrowheads="1"/>
          </p:cNvSpPr>
          <p:nvPr>
            <p:ph type="subTitle" idx="1"/>
          </p:nvPr>
        </p:nvSpPr>
        <p:spPr>
          <a:xfrm>
            <a:off x="1219200" y="5257800"/>
            <a:ext cx="6400800" cy="1447800"/>
          </a:xfrm>
        </p:spPr>
        <p:txBody>
          <a:bodyPr/>
          <a:lstStyle/>
          <a:p>
            <a:pPr eaLnBrk="1" hangingPunct="1"/>
            <a:r>
              <a:rPr lang="en-US" dirty="0">
                <a:solidFill>
                  <a:srgbClr val="4C4C4C"/>
                </a:solidFill>
                <a:latin typeface="Calibri" charset="0"/>
                <a:cs typeface="Calibri" charset="0"/>
              </a:rPr>
              <a:t>May 19, 2020</a:t>
            </a:r>
          </a:p>
        </p:txBody>
      </p:sp>
      <p:pic>
        <p:nvPicPr>
          <p:cNvPr id="83972" name="cov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8600"/>
            <a:ext cx="2265363"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Tree>
    <p:extLst>
      <p:ext uri="{BB962C8B-B14F-4D97-AF65-F5344CB8AC3E}">
        <p14:creationId xmlns:p14="http://schemas.microsoft.com/office/powerpoint/2010/main" val="1350161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Rectangle 2"/>
          <p:cNvSpPr>
            <a:spLocks noGrp="1" noChangeArrowheads="1"/>
          </p:cNvSpPr>
          <p:nvPr>
            <p:ph type="title"/>
          </p:nvPr>
        </p:nvSpPr>
        <p:spPr>
          <a:xfrm>
            <a:off x="381000" y="0"/>
            <a:ext cx="7772400" cy="1143000"/>
          </a:xfrm>
        </p:spPr>
        <p:txBody>
          <a:bodyPr/>
          <a:lstStyle/>
          <a:p>
            <a:pPr eaLnBrk="1" hangingPunct="1"/>
            <a:r>
              <a:rPr lang="en-US" sz="4000" b="1">
                <a:latin typeface="Catamaran SemiBold" charset="0"/>
              </a:rPr>
              <a:t>Unbound Docking</a:t>
            </a:r>
          </a:p>
        </p:txBody>
      </p:sp>
      <p:sp>
        <p:nvSpPr>
          <p:cNvPr id="713730" name="Rectangle 3"/>
          <p:cNvSpPr>
            <a:spLocks noGrp="1" noChangeArrowheads="1"/>
          </p:cNvSpPr>
          <p:nvPr>
            <p:ph idx="1"/>
          </p:nvPr>
        </p:nvSpPr>
        <p:spPr>
          <a:xfrm>
            <a:off x="350838" y="1143000"/>
            <a:ext cx="8564562" cy="4114800"/>
          </a:xfrm>
        </p:spPr>
        <p:txBody>
          <a:bodyPr/>
          <a:lstStyle/>
          <a:p>
            <a:pPr eaLnBrk="1" hangingPunct="1"/>
            <a:r>
              <a:rPr lang="en-US" sz="2800">
                <a:latin typeface="Catamaran" charset="0"/>
                <a:cs typeface="Catamaran" charset="0"/>
              </a:rPr>
              <a:t>In the unbound docking we are given 2 molecules in their native conformation</a:t>
            </a:r>
          </a:p>
          <a:p>
            <a:pPr eaLnBrk="1" hangingPunct="1"/>
            <a:r>
              <a:rPr lang="en-US" sz="2800">
                <a:latin typeface="Catamaran" charset="0"/>
                <a:cs typeface="Catamaran" charset="0"/>
              </a:rPr>
              <a:t>The goal is to find the correct association </a:t>
            </a:r>
          </a:p>
          <a:p>
            <a:pPr eaLnBrk="1" hangingPunct="1"/>
            <a:r>
              <a:rPr lang="en-US" sz="2800" b="1">
                <a:solidFill>
                  <a:schemeClr val="accent2"/>
                </a:solidFill>
                <a:latin typeface="Catamaran" charset="0"/>
                <a:cs typeface="Catamaran" charset="0"/>
              </a:rPr>
              <a:t>Problems:</a:t>
            </a:r>
            <a:r>
              <a:rPr lang="en-US" sz="2800">
                <a:latin typeface="Catamaran" charset="0"/>
                <a:cs typeface="Catamaran" charset="0"/>
              </a:rPr>
              <a:t> conformational changes (side-chain and backbone movements), experimental errors in the structures</a:t>
            </a:r>
          </a:p>
        </p:txBody>
      </p:sp>
      <p:sp>
        <p:nvSpPr>
          <p:cNvPr id="6" name="Slide Number Placeholder 5"/>
          <p:cNvSpPr>
            <a:spLocks noGrp="1"/>
          </p:cNvSpPr>
          <p:nvPr>
            <p:ph type="sldNum" sz="quarter" idx="12"/>
          </p:nvPr>
        </p:nvSpPr>
        <p:spPr/>
        <p:txBody>
          <a:bodyPr/>
          <a:lstStyle/>
          <a:p>
            <a:pPr>
              <a:defRPr/>
            </a:pPr>
            <a:fld id="{4D467489-42EA-F644-8F0B-EADA49A3862F}" type="slidenum">
              <a:rPr lang="he-IL"/>
              <a:pPr>
                <a:defRPr/>
              </a:pPr>
              <a:t>10</a:t>
            </a:fld>
            <a:endParaRPr lang="en-US"/>
          </a:p>
        </p:txBody>
      </p:sp>
      <p:pic>
        <p:nvPicPr>
          <p:cNvPr id="5" name="surface.gif"/>
          <p:cNvPicPr>
            <a:picLocks/>
          </p:cNvPicPr>
          <p:nvPr/>
        </p:nvPicPr>
        <p:blipFill>
          <a:blip r:embed="rId3"/>
          <a:stretch>
            <a:fillRect/>
          </a:stretch>
        </p:blipFill>
        <p:spPr>
          <a:xfrm>
            <a:off x="914400" y="4724400"/>
            <a:ext cx="2667000" cy="1752600"/>
          </a:xfrm>
          <a:prstGeom prst="rect">
            <a:avLst/>
          </a:prstGeom>
          <a:ln w="12700">
            <a:miter lim="400000"/>
          </a:ln>
          <a:effectLst>
            <a:outerShdw blurRad="63500" dist="38100" dir="18900000" rotWithShape="0">
              <a:srgbClr val="000000">
                <a:alpha val="43000"/>
              </a:srgbClr>
            </a:outerShdw>
          </a:effectLst>
        </p:spPr>
      </p:pic>
      <p:pic>
        <p:nvPicPr>
          <p:cNvPr id="7" name="surface2.gif"/>
          <p:cNvPicPr>
            <a:picLocks/>
          </p:cNvPicPr>
          <p:nvPr/>
        </p:nvPicPr>
        <p:blipFill>
          <a:blip r:embed="rId4"/>
          <a:stretch>
            <a:fillRect/>
          </a:stretch>
        </p:blipFill>
        <p:spPr>
          <a:xfrm>
            <a:off x="4114800" y="4724400"/>
            <a:ext cx="2590800" cy="1981200"/>
          </a:xfrm>
          <a:prstGeom prst="rect">
            <a:avLst/>
          </a:prstGeom>
          <a:ln w="12700">
            <a:miter lim="400000"/>
          </a:ln>
          <a:effectLst>
            <a:outerShdw blurRad="63500" dist="38100" dir="18900000"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5777" name="Rectangle 2"/>
          <p:cNvSpPr>
            <a:spLocks noGrp="1" noChangeArrowheads="1"/>
          </p:cNvSpPr>
          <p:nvPr>
            <p:ph type="title"/>
          </p:nvPr>
        </p:nvSpPr>
        <p:spPr>
          <a:xfrm>
            <a:off x="381000" y="0"/>
            <a:ext cx="7772400" cy="1143000"/>
          </a:xfrm>
        </p:spPr>
        <p:txBody>
          <a:bodyPr/>
          <a:lstStyle/>
          <a:p>
            <a:pPr eaLnBrk="1" hangingPunct="1"/>
            <a:r>
              <a:rPr lang="en-US" sz="4000" b="1">
                <a:latin typeface="Catamaran SemiBold" charset="0"/>
              </a:rPr>
              <a:t>Bound vs. Unbound</a:t>
            </a:r>
          </a:p>
        </p:txBody>
      </p:sp>
      <p:pic>
        <p:nvPicPr>
          <p:cNvPr id="117763" name="Picture 3" descr="unb"/>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l="3704" r="3704"/>
          <a:stretch>
            <a:fillRect/>
          </a:stretch>
        </p:blipFill>
        <p:spPr>
          <a:xfrm>
            <a:off x="5029200" y="1752600"/>
            <a:ext cx="3810000" cy="4114800"/>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17" name="Slide Number Placeholder 6"/>
          <p:cNvSpPr>
            <a:spLocks noGrp="1"/>
          </p:cNvSpPr>
          <p:nvPr>
            <p:ph type="sldNum" sz="quarter" idx="12"/>
          </p:nvPr>
        </p:nvSpPr>
        <p:spPr/>
        <p:txBody>
          <a:bodyPr/>
          <a:lstStyle/>
          <a:p>
            <a:pPr>
              <a:defRPr/>
            </a:pPr>
            <a:fld id="{3E097626-4925-FE45-BDEC-AF2DF14E0D91}" type="slidenum">
              <a:rPr lang="he-IL"/>
              <a:pPr>
                <a:defRPr/>
              </a:pPr>
              <a:t>11</a:t>
            </a:fld>
            <a:endParaRPr lang="en-US"/>
          </a:p>
        </p:txBody>
      </p:sp>
      <p:grpSp>
        <p:nvGrpSpPr>
          <p:cNvPr id="715780" name="Group 4"/>
          <p:cNvGrpSpPr>
            <a:grpSpLocks/>
          </p:cNvGrpSpPr>
          <p:nvPr/>
        </p:nvGrpSpPr>
        <p:grpSpPr bwMode="auto">
          <a:xfrm>
            <a:off x="457200" y="1557338"/>
            <a:ext cx="4038600" cy="4038600"/>
            <a:chOff x="288" y="1161"/>
            <a:chExt cx="2544" cy="2544"/>
          </a:xfrm>
        </p:grpSpPr>
        <p:pic>
          <p:nvPicPr>
            <p:cNvPr id="117765" name="Picture 5" descr="bou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161"/>
              <a:ext cx="2544" cy="254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117766" name="Oval 6"/>
            <p:cNvSpPr>
              <a:spLocks noChangeArrowheads="1"/>
            </p:cNvSpPr>
            <p:nvPr/>
          </p:nvSpPr>
          <p:spPr bwMode="auto">
            <a:xfrm>
              <a:off x="1882" y="1616"/>
              <a:ext cx="182" cy="181"/>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grpSp>
      <p:sp>
        <p:nvSpPr>
          <p:cNvPr id="117767" name="Text Box 7"/>
          <p:cNvSpPr txBox="1">
            <a:spLocks noChangeArrowheads="1"/>
          </p:cNvSpPr>
          <p:nvPr/>
        </p:nvSpPr>
        <p:spPr bwMode="auto">
          <a:xfrm>
            <a:off x="4500563" y="1531938"/>
            <a:ext cx="44640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b="0">
                <a:latin typeface="Catamaran"/>
                <a:cs typeface="Catamaran"/>
              </a:rPr>
              <a:t>10 highly penetrating residues</a:t>
            </a:r>
          </a:p>
        </p:txBody>
      </p:sp>
      <p:sp>
        <p:nvSpPr>
          <p:cNvPr id="117768" name="Line 8"/>
          <p:cNvSpPr>
            <a:spLocks noChangeShapeType="1"/>
          </p:cNvSpPr>
          <p:nvPr/>
        </p:nvSpPr>
        <p:spPr bwMode="auto">
          <a:xfrm>
            <a:off x="5940425" y="1989138"/>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7769" name="Text Box 9"/>
          <p:cNvSpPr txBox="1">
            <a:spLocks noChangeArrowheads="1"/>
          </p:cNvSpPr>
          <p:nvPr/>
        </p:nvSpPr>
        <p:spPr bwMode="auto">
          <a:xfrm>
            <a:off x="34925" y="5805488"/>
            <a:ext cx="4752975" cy="830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b="0">
                <a:latin typeface="Catamaran"/>
                <a:cs typeface="Catamaran"/>
              </a:rPr>
              <a:t>Kallikrein A/trypsin inhibitor complex (PDB codes 2KAI,6PTI)</a:t>
            </a:r>
          </a:p>
        </p:txBody>
      </p:sp>
      <p:sp>
        <p:nvSpPr>
          <p:cNvPr id="117770" name="Text Box 10"/>
          <p:cNvSpPr txBox="1">
            <a:spLocks noChangeArrowheads="1"/>
          </p:cNvSpPr>
          <p:nvPr/>
        </p:nvSpPr>
        <p:spPr bwMode="auto">
          <a:xfrm>
            <a:off x="395288" y="1557338"/>
            <a:ext cx="2663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b="0" dirty="0">
                <a:latin typeface="Catamaran"/>
                <a:cs typeface="Catamaran"/>
              </a:rPr>
              <a:t>Receptor surface</a:t>
            </a:r>
          </a:p>
        </p:txBody>
      </p:sp>
      <p:sp>
        <p:nvSpPr>
          <p:cNvPr id="117771" name="Line 11"/>
          <p:cNvSpPr>
            <a:spLocks noChangeShapeType="1"/>
          </p:cNvSpPr>
          <p:nvPr/>
        </p:nvSpPr>
        <p:spPr bwMode="auto">
          <a:xfrm>
            <a:off x="1692275" y="1989138"/>
            <a:ext cx="3603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7772" name="Text Box 12"/>
          <p:cNvSpPr txBox="1">
            <a:spLocks noChangeArrowheads="1"/>
          </p:cNvSpPr>
          <p:nvPr/>
        </p:nvSpPr>
        <p:spPr bwMode="auto">
          <a:xfrm>
            <a:off x="250825" y="5084763"/>
            <a:ext cx="244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b="0">
                <a:latin typeface="Catamaran"/>
                <a:cs typeface="Catamaran"/>
              </a:rPr>
              <a:t>Ligand</a:t>
            </a:r>
          </a:p>
        </p:txBody>
      </p:sp>
      <p:sp>
        <p:nvSpPr>
          <p:cNvPr id="117773" name="Line 13"/>
          <p:cNvSpPr>
            <a:spLocks noChangeShapeType="1"/>
          </p:cNvSpPr>
          <p:nvPr/>
        </p:nvSpPr>
        <p:spPr bwMode="auto">
          <a:xfrm flipV="1">
            <a:off x="755650" y="4581525"/>
            <a:ext cx="647700" cy="5032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7775" name="Text Box 15"/>
          <p:cNvSpPr txBox="1">
            <a:spLocks noChangeArrowheads="1"/>
          </p:cNvSpPr>
          <p:nvPr/>
        </p:nvSpPr>
        <p:spPr bwMode="auto">
          <a:xfrm>
            <a:off x="4876800" y="5451475"/>
            <a:ext cx="401955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b="0" dirty="0">
                <a:latin typeface="Catamaran"/>
                <a:cs typeface="Catamaran"/>
              </a:rPr>
              <a:t>Unbound ligand and receptor </a:t>
            </a:r>
          </a:p>
          <a:p>
            <a:pPr algn="l">
              <a:defRPr/>
            </a:pPr>
            <a:r>
              <a:rPr lang="en-US" b="0" dirty="0">
                <a:latin typeface="Catamaran"/>
                <a:cs typeface="Catamaran"/>
              </a:rPr>
              <a:t>superimposed on the complex</a:t>
            </a:r>
            <a:r>
              <a:rPr lang="en-US" dirty="0">
                <a:latin typeface="Catamaran"/>
                <a:cs typeface="Catamaran"/>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7763"/>
                                        </p:tgtEl>
                                        <p:attrNameLst>
                                          <p:attrName>style.visibility</p:attrName>
                                        </p:attrNameLst>
                                      </p:cBhvr>
                                      <p:to>
                                        <p:strVal val="visible"/>
                                      </p:to>
                                    </p:set>
                                    <p:anim calcmode="lin" valueType="num">
                                      <p:cBhvr additive="base">
                                        <p:cTn id="7" dur="500" fill="hold"/>
                                        <p:tgtEl>
                                          <p:spTgt spid="117763"/>
                                        </p:tgtEl>
                                        <p:attrNameLst>
                                          <p:attrName>ppt_x</p:attrName>
                                        </p:attrNameLst>
                                      </p:cBhvr>
                                      <p:tavLst>
                                        <p:tav tm="0">
                                          <p:val>
                                            <p:strVal val="1+#ppt_w/2"/>
                                          </p:val>
                                        </p:tav>
                                        <p:tav tm="100000">
                                          <p:val>
                                            <p:strVal val="#ppt_x"/>
                                          </p:val>
                                        </p:tav>
                                      </p:tavLst>
                                    </p:anim>
                                    <p:anim calcmode="lin" valueType="num">
                                      <p:cBhvr additive="base">
                                        <p:cTn id="8" dur="500" fill="hold"/>
                                        <p:tgtEl>
                                          <p:spTgt spid="117763"/>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177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825" name="Rectangle 1026"/>
          <p:cNvSpPr>
            <a:spLocks noGrp="1" noChangeArrowheads="1"/>
          </p:cNvSpPr>
          <p:nvPr>
            <p:ph type="title"/>
          </p:nvPr>
        </p:nvSpPr>
        <p:spPr>
          <a:xfrm>
            <a:off x="304800" y="304800"/>
            <a:ext cx="7772400" cy="1143000"/>
          </a:xfrm>
        </p:spPr>
        <p:txBody>
          <a:bodyPr/>
          <a:lstStyle/>
          <a:p>
            <a:pPr eaLnBrk="1" hangingPunct="1"/>
            <a:r>
              <a:rPr lang="en-US" sz="4000" b="1">
                <a:latin typeface="Catamaran SemiBold" charset="0"/>
              </a:rPr>
              <a:t>Issues to be examined when evaluating docking methods</a:t>
            </a:r>
          </a:p>
        </p:txBody>
      </p:sp>
      <p:sp>
        <p:nvSpPr>
          <p:cNvPr id="717826" name="Rectangle 1027"/>
          <p:cNvSpPr>
            <a:spLocks noGrp="1" noChangeArrowheads="1"/>
          </p:cNvSpPr>
          <p:nvPr>
            <p:ph idx="1"/>
          </p:nvPr>
        </p:nvSpPr>
        <p:spPr>
          <a:xfrm>
            <a:off x="304800" y="1676400"/>
            <a:ext cx="8686800" cy="5029200"/>
          </a:xfrm>
        </p:spPr>
        <p:txBody>
          <a:bodyPr/>
          <a:lstStyle/>
          <a:p>
            <a:pPr marL="0" indent="287338" eaLnBrk="1" hangingPunct="1">
              <a:tabLst>
                <a:tab pos="665163" algn="l"/>
              </a:tabLst>
            </a:pPr>
            <a:r>
              <a:rPr lang="en-US" sz="2800">
                <a:latin typeface="Catamaran" charset="0"/>
                <a:cs typeface="Catamaran" charset="0"/>
              </a:rPr>
              <a:t>Rigid docking vs. flexible docking:</a:t>
            </a:r>
          </a:p>
          <a:p>
            <a:pPr marL="854075" lvl="1" eaLnBrk="1" hangingPunct="1">
              <a:tabLst>
                <a:tab pos="665163" algn="l"/>
              </a:tabLst>
            </a:pPr>
            <a:r>
              <a:rPr lang="en-US">
                <a:latin typeface="Catamaran" charset="0"/>
                <a:cs typeface="Catamaran" charset="0"/>
              </a:rPr>
              <a:t>If the method allows flexibility:</a:t>
            </a:r>
          </a:p>
          <a:p>
            <a:pPr marL="1044575" lvl="2" indent="195263" eaLnBrk="1" hangingPunct="1">
              <a:tabLst>
                <a:tab pos="665163" algn="l"/>
              </a:tabLst>
            </a:pPr>
            <a:r>
              <a:rPr lang="en-US" sz="2800">
                <a:latin typeface="Catamaran" charset="0"/>
                <a:cs typeface="Catamaran" charset="0"/>
              </a:rPr>
              <a:t>Is flexibility allowed for ligand only, receptor only or both?</a:t>
            </a:r>
          </a:p>
          <a:p>
            <a:pPr marL="1044575" lvl="2" indent="195263" eaLnBrk="1" hangingPunct="1">
              <a:tabLst>
                <a:tab pos="665163" algn="l"/>
              </a:tabLst>
            </a:pPr>
            <a:r>
              <a:rPr lang="en-US" sz="2800">
                <a:latin typeface="Catamaran" charset="0"/>
                <a:cs typeface="Catamaran" charset="0"/>
              </a:rPr>
              <a:t>No. of flexible bonds allowed and the cost of adding additional flexibility</a:t>
            </a:r>
          </a:p>
          <a:p>
            <a:pPr marL="0" indent="287338" eaLnBrk="1" hangingPunct="1">
              <a:tabLst>
                <a:tab pos="665163" algn="l"/>
              </a:tabLst>
            </a:pPr>
            <a:r>
              <a:rPr lang="en-US" sz="2800">
                <a:latin typeface="Catamaran" charset="0"/>
                <a:cs typeface="Catamaran" charset="0"/>
              </a:rPr>
              <a:t>Does the method require prior knowledge of the active site?</a:t>
            </a:r>
          </a:p>
          <a:p>
            <a:pPr marL="0" indent="287338" eaLnBrk="1" hangingPunct="1">
              <a:tabLst>
                <a:tab pos="665163" algn="l"/>
              </a:tabLst>
            </a:pPr>
            <a:r>
              <a:rPr lang="en-US" sz="2800">
                <a:latin typeface="Catamaran" charset="0"/>
                <a:cs typeface="Catamaran" charset="0"/>
              </a:rPr>
              <a:t>Performance in “unbound” docking experiments</a:t>
            </a:r>
          </a:p>
          <a:p>
            <a:pPr marL="0" indent="287338" eaLnBrk="1" hangingPunct="1">
              <a:tabLst>
                <a:tab pos="665163" algn="l"/>
              </a:tabLst>
            </a:pPr>
            <a:r>
              <a:rPr lang="en-US" sz="2800">
                <a:latin typeface="Catamaran" charset="0"/>
                <a:cs typeface="Catamaran" charset="0"/>
              </a:rPr>
              <a:t>Speed - ability to explore large libraries</a:t>
            </a:r>
          </a:p>
        </p:txBody>
      </p:sp>
      <p:sp>
        <p:nvSpPr>
          <p:cNvPr id="6" name="Slide Number Placeholder 5"/>
          <p:cNvSpPr>
            <a:spLocks noGrp="1"/>
          </p:cNvSpPr>
          <p:nvPr>
            <p:ph type="sldNum" sz="quarter" idx="12"/>
          </p:nvPr>
        </p:nvSpPr>
        <p:spPr/>
        <p:txBody>
          <a:bodyPr/>
          <a:lstStyle/>
          <a:p>
            <a:pPr>
              <a:defRPr/>
            </a:pPr>
            <a:fld id="{148C381A-5EF3-E94E-85E2-36140C1AFDB4}" type="slidenum">
              <a:rPr lang="he-IL"/>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8849" name="Rectangle 2"/>
          <p:cNvSpPr>
            <a:spLocks noGrp="1" noChangeArrowheads="1"/>
          </p:cNvSpPr>
          <p:nvPr>
            <p:ph type="title"/>
          </p:nvPr>
        </p:nvSpPr>
        <p:spPr>
          <a:xfrm>
            <a:off x="304800" y="-76200"/>
            <a:ext cx="7772400" cy="914400"/>
          </a:xfrm>
        </p:spPr>
        <p:txBody>
          <a:bodyPr/>
          <a:lstStyle/>
          <a:p>
            <a:pPr eaLnBrk="1" hangingPunct="1"/>
            <a:r>
              <a:rPr lang="en-US" sz="4000" b="1">
                <a:latin typeface="Catamaran SemiBold" charset="0"/>
              </a:rPr>
              <a:t>Integrative Structure Modeling</a:t>
            </a:r>
          </a:p>
        </p:txBody>
      </p:sp>
      <p:sp>
        <p:nvSpPr>
          <p:cNvPr id="6" name="Slide Number Placeholder 5"/>
          <p:cNvSpPr>
            <a:spLocks noGrp="1"/>
          </p:cNvSpPr>
          <p:nvPr>
            <p:ph type="sldNum" sz="quarter" idx="12"/>
          </p:nvPr>
        </p:nvSpPr>
        <p:spPr/>
        <p:txBody>
          <a:bodyPr/>
          <a:lstStyle/>
          <a:p>
            <a:pPr>
              <a:defRPr/>
            </a:pPr>
            <a:fld id="{F71C5D91-B023-054B-8DC6-8DA9B438A2F4}" type="slidenum">
              <a:rPr lang="he-IL"/>
              <a:pPr>
                <a:defRPr/>
              </a:pPr>
              <a:t>13</a:t>
            </a:fld>
            <a:endParaRPr lang="en-US"/>
          </a:p>
        </p:txBody>
      </p:sp>
      <p:sp>
        <p:nvSpPr>
          <p:cNvPr id="718851" name="Rectangle 7"/>
          <p:cNvSpPr>
            <a:spLocks/>
          </p:cNvSpPr>
          <p:nvPr/>
        </p:nvSpPr>
        <p:spPr bwMode="auto">
          <a:xfrm>
            <a:off x="822325" y="1471613"/>
            <a:ext cx="17351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Information</a:t>
            </a:r>
          </a:p>
        </p:txBody>
      </p:sp>
      <p:sp>
        <p:nvSpPr>
          <p:cNvPr id="718852" name="Rectangle 8"/>
          <p:cNvSpPr>
            <a:spLocks/>
          </p:cNvSpPr>
          <p:nvPr/>
        </p:nvSpPr>
        <p:spPr bwMode="auto">
          <a:xfrm>
            <a:off x="1111250" y="5573713"/>
            <a:ext cx="11572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Analysis</a:t>
            </a:r>
          </a:p>
        </p:txBody>
      </p:sp>
      <p:sp>
        <p:nvSpPr>
          <p:cNvPr id="718853" name="Rectangle 9"/>
          <p:cNvSpPr>
            <a:spLocks/>
          </p:cNvSpPr>
          <p:nvPr/>
        </p:nvSpPr>
        <p:spPr bwMode="auto">
          <a:xfrm>
            <a:off x="1041400" y="4206875"/>
            <a:ext cx="12969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Sampling</a:t>
            </a:r>
          </a:p>
        </p:txBody>
      </p:sp>
      <p:sp>
        <p:nvSpPr>
          <p:cNvPr id="718854" name="Rectangle 16"/>
          <p:cNvSpPr>
            <a:spLocks/>
          </p:cNvSpPr>
          <p:nvPr/>
        </p:nvSpPr>
        <p:spPr bwMode="auto">
          <a:xfrm>
            <a:off x="419100" y="2614613"/>
            <a:ext cx="2705100"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40" bIns="0">
            <a:spAutoFit/>
          </a:bodyPr>
          <a:lstStyle/>
          <a:p>
            <a:pPr marL="39688" algn="ctr"/>
            <a:r>
              <a:rPr lang="en-US">
                <a:solidFill>
                  <a:srgbClr val="373737"/>
                </a:solidFill>
                <a:latin typeface="Catamaran Bold" charset="0"/>
                <a:cs typeface="Catamaran Bold" charset="0"/>
                <a:sym typeface="Arial" charset="0"/>
              </a:rPr>
              <a:t>Representation &amp; Scoring</a:t>
            </a:r>
          </a:p>
        </p:txBody>
      </p:sp>
      <p:sp>
        <p:nvSpPr>
          <p:cNvPr id="11" name="Down Arrow 10"/>
          <p:cNvSpPr/>
          <p:nvPr/>
        </p:nvSpPr>
        <p:spPr bwMode="auto">
          <a:xfrm>
            <a:off x="1447800" y="20764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2" name="Down Arrow 11"/>
          <p:cNvSpPr/>
          <p:nvPr/>
        </p:nvSpPr>
        <p:spPr bwMode="auto">
          <a:xfrm>
            <a:off x="1447800" y="33718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3" name="Down Arrow 12"/>
          <p:cNvSpPr/>
          <p:nvPr/>
        </p:nvSpPr>
        <p:spPr bwMode="auto">
          <a:xfrm>
            <a:off x="1447800" y="48196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4" name="U-Turn Arrow 13"/>
          <p:cNvSpPr/>
          <p:nvPr/>
        </p:nvSpPr>
        <p:spPr bwMode="auto">
          <a:xfrm rot="16200000">
            <a:off x="-1676400" y="352425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pic>
        <p:nvPicPr>
          <p:cNvPr id="71885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95400"/>
            <a:ext cx="10541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8860" name="Rectangle 16"/>
          <p:cNvSpPr>
            <a:spLocks noChangeArrowheads="1"/>
          </p:cNvSpPr>
          <p:nvPr/>
        </p:nvSpPr>
        <p:spPr bwMode="auto">
          <a:xfrm>
            <a:off x="6172200" y="1905000"/>
            <a:ext cx="10668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physical principles</a:t>
            </a:r>
          </a:p>
        </p:txBody>
      </p:sp>
      <p:pic>
        <p:nvPicPr>
          <p:cNvPr id="718861"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143000"/>
            <a:ext cx="7239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8862" name="Rectangle 18"/>
          <p:cNvSpPr>
            <a:spLocks noChangeArrowheads="1"/>
          </p:cNvSpPr>
          <p:nvPr/>
        </p:nvSpPr>
        <p:spPr bwMode="auto">
          <a:xfrm>
            <a:off x="7239000" y="1905000"/>
            <a:ext cx="17526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shape complementarity</a:t>
            </a:r>
          </a:p>
        </p:txBody>
      </p:sp>
      <p:pic>
        <p:nvPicPr>
          <p:cNvPr id="718863"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219200"/>
            <a:ext cx="788988"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864"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217613"/>
            <a:ext cx="762000" cy="75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8865" name="Rectangle 21"/>
          <p:cNvSpPr>
            <a:spLocks noChangeArrowheads="1"/>
          </p:cNvSpPr>
          <p:nvPr/>
        </p:nvSpPr>
        <p:spPr bwMode="auto">
          <a:xfrm>
            <a:off x="3124200" y="1895475"/>
            <a:ext cx="16764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X-ray</a:t>
            </a:r>
          </a:p>
          <a:p>
            <a:pPr algn="ctr"/>
            <a:r>
              <a:rPr lang="en-US" sz="2000" b="0">
                <a:latin typeface="Arial Narrow" charset="0"/>
                <a:cs typeface="Arial Narrow" charset="0"/>
              </a:rPr>
              <a:t>crystallography</a:t>
            </a:r>
          </a:p>
        </p:txBody>
      </p:sp>
      <p:sp>
        <p:nvSpPr>
          <p:cNvPr id="718866" name="Rectangle 22"/>
          <p:cNvSpPr>
            <a:spLocks noChangeArrowheads="1"/>
          </p:cNvSpPr>
          <p:nvPr/>
        </p:nvSpPr>
        <p:spPr bwMode="auto">
          <a:xfrm>
            <a:off x="4600575" y="1905000"/>
            <a:ext cx="16478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NMR spectroscopy</a:t>
            </a:r>
          </a:p>
        </p:txBody>
      </p:sp>
      <p:sp>
        <p:nvSpPr>
          <p:cNvPr id="718867" name="Rectangle 25"/>
          <p:cNvSpPr>
            <a:spLocks noChangeArrowheads="1"/>
          </p:cNvSpPr>
          <p:nvPr/>
        </p:nvSpPr>
        <p:spPr bwMode="auto">
          <a:xfrm>
            <a:off x="2743200" y="74295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input structures:</a:t>
            </a:r>
          </a:p>
        </p:txBody>
      </p:sp>
      <p:sp>
        <p:nvSpPr>
          <p:cNvPr id="718868" name="Rectangle 26"/>
          <p:cNvSpPr>
            <a:spLocks noChangeArrowheads="1"/>
          </p:cNvSpPr>
          <p:nvPr/>
        </p:nvSpPr>
        <p:spPr bwMode="auto">
          <a:xfrm>
            <a:off x="3429000" y="2720975"/>
            <a:ext cx="2209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molecular surfaces</a:t>
            </a:r>
          </a:p>
        </p:txBody>
      </p:sp>
      <p:sp>
        <p:nvSpPr>
          <p:cNvPr id="718869" name="Rectangle 27"/>
          <p:cNvSpPr>
            <a:spLocks noChangeArrowheads="1"/>
          </p:cNvSpPr>
          <p:nvPr/>
        </p:nvSpPr>
        <p:spPr bwMode="auto">
          <a:xfrm>
            <a:off x="5791200" y="2720975"/>
            <a:ext cx="16764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steric clash score</a:t>
            </a:r>
          </a:p>
        </p:txBody>
      </p:sp>
      <p:sp>
        <p:nvSpPr>
          <p:cNvPr id="718870" name="Rectangle 28"/>
          <p:cNvSpPr>
            <a:spLocks noChangeArrowheads="1"/>
          </p:cNvSpPr>
          <p:nvPr/>
        </p:nvSpPr>
        <p:spPr bwMode="auto">
          <a:xfrm>
            <a:off x="7010400" y="2720975"/>
            <a:ext cx="22098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shape complementarity score</a:t>
            </a:r>
          </a:p>
        </p:txBody>
      </p:sp>
      <p:pic>
        <p:nvPicPr>
          <p:cNvPr id="718871"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685800"/>
            <a:ext cx="48895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872"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609600"/>
            <a:ext cx="533400" cy="56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18873" name="Group 7"/>
          <p:cNvGrpSpPr>
            <a:grpSpLocks/>
          </p:cNvGrpSpPr>
          <p:nvPr/>
        </p:nvGrpSpPr>
        <p:grpSpPr bwMode="auto">
          <a:xfrm>
            <a:off x="4191000" y="4114800"/>
            <a:ext cx="981075" cy="655638"/>
            <a:chOff x="3657600" y="3657600"/>
            <a:chExt cx="1371601" cy="975424"/>
          </a:xfrm>
        </p:grpSpPr>
        <p:pic>
          <p:nvPicPr>
            <p:cNvPr id="718880"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7600" y="3657600"/>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881"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1" y="3657600"/>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18874" name="Group 10"/>
          <p:cNvGrpSpPr>
            <a:grpSpLocks/>
          </p:cNvGrpSpPr>
          <p:nvPr/>
        </p:nvGrpSpPr>
        <p:grpSpPr bwMode="auto">
          <a:xfrm rot="5400000">
            <a:off x="6354763" y="3967163"/>
            <a:ext cx="606425" cy="809625"/>
            <a:chOff x="2362200" y="4000407"/>
            <a:chExt cx="990600" cy="1409793"/>
          </a:xfrm>
        </p:grpSpPr>
        <p:pic>
          <p:nvPicPr>
            <p:cNvPr id="718878"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4000407"/>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879"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4434776"/>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18875" name="Group 13"/>
          <p:cNvGrpSpPr>
            <a:grpSpLocks/>
          </p:cNvGrpSpPr>
          <p:nvPr/>
        </p:nvGrpSpPr>
        <p:grpSpPr bwMode="auto">
          <a:xfrm rot="-772210">
            <a:off x="5327650" y="4070350"/>
            <a:ext cx="869950" cy="603250"/>
            <a:chOff x="4170960" y="4617688"/>
            <a:chExt cx="1345952" cy="1050042"/>
          </a:xfrm>
        </p:grpSpPr>
        <p:pic>
          <p:nvPicPr>
            <p:cNvPr id="718876"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49799">
              <a:off x="4198929" y="4801561"/>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8877"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4572000" y="4587176"/>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9"/>
          <p:cNvSpPr>
            <a:spLocks noGrp="1" noChangeArrowheads="1"/>
          </p:cNvSpPr>
          <p:nvPr>
            <p:ph type="sldNum" sz="quarter" idx="12"/>
          </p:nvPr>
        </p:nvSpPr>
        <p:spPr/>
        <p:txBody>
          <a:bodyPr/>
          <a:lstStyle/>
          <a:p>
            <a:pPr>
              <a:defRPr/>
            </a:pPr>
            <a:fld id="{78B14444-54F3-C943-B819-C45B07BEC15B}" type="slidenum">
              <a:rPr lang="he-IL"/>
              <a:pPr>
                <a:defRPr/>
              </a:pPr>
              <a:t>14</a:t>
            </a:fld>
            <a:endParaRPr lang="en-US">
              <a:latin typeface="Arial"/>
            </a:endParaRPr>
          </a:p>
        </p:txBody>
      </p:sp>
      <p:sp>
        <p:nvSpPr>
          <p:cNvPr id="18434" name="Rectangle 2"/>
          <p:cNvSpPr>
            <a:spLocks noGrp="1" noChangeArrowheads="1"/>
          </p:cNvSpPr>
          <p:nvPr>
            <p:ph type="ctrTitle"/>
          </p:nvPr>
        </p:nvSpPr>
        <p:spPr>
          <a:xfrm>
            <a:off x="457200" y="1447800"/>
            <a:ext cx="7772400" cy="1143000"/>
          </a:xfrm>
        </p:spPr>
        <p:txBody>
          <a:bodyPr/>
          <a:lstStyle/>
          <a:p>
            <a:pPr algn="ctr"/>
            <a:r>
              <a:rPr lang="en-US">
                <a:latin typeface="Times New Roman" charset="0"/>
                <a:ea typeface="ＭＳ Ｐゴシック" charset="0"/>
              </a:rPr>
              <a:t>Molecular  Surface  Representation</a:t>
            </a:r>
          </a:p>
        </p:txBody>
      </p:sp>
      <p:sp>
        <p:nvSpPr>
          <p:cNvPr id="18435" name="Rectangle 3"/>
          <p:cNvSpPr>
            <a:spLocks noGrp="1" noChangeArrowheads="1"/>
          </p:cNvSpPr>
          <p:nvPr>
            <p:ph type="subTitle" idx="1"/>
          </p:nvPr>
        </p:nvSpPr>
        <p:spPr/>
        <p:txBody>
          <a:bodyPr/>
          <a:lstStyle/>
          <a:p>
            <a:r>
              <a:rPr lang="en-US" b="1">
                <a:ea typeface="ＭＳ Ｐゴシック" charset="0"/>
              </a:rPr>
              <a:t>Applications to docking</a:t>
            </a:r>
            <a:endParaRPr lang="en-US">
              <a:ea typeface="ＭＳ Ｐゴシック" charset="0"/>
            </a:endParaRPr>
          </a:p>
        </p:txBody>
      </p:sp>
    </p:spTree>
    <p:extLst>
      <p:ext uri="{BB962C8B-B14F-4D97-AF65-F5344CB8AC3E}">
        <p14:creationId xmlns:p14="http://schemas.microsoft.com/office/powerpoint/2010/main" val="185803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00649D0-4724-3243-AF21-49E21C58C874}" type="slidenum">
              <a:rPr lang="he-IL">
                <a:solidFill>
                  <a:srgbClr val="000000"/>
                </a:solidFill>
              </a:rPr>
              <a:pPr>
                <a:defRPr/>
              </a:pPr>
              <a:t>15</a:t>
            </a:fld>
            <a:endParaRPr lang="en-US">
              <a:solidFill>
                <a:srgbClr val="000000"/>
              </a:solidFill>
              <a:latin typeface="Arial"/>
            </a:endParaRPr>
          </a:p>
        </p:txBody>
      </p:sp>
      <p:sp>
        <p:nvSpPr>
          <p:cNvPr id="19458" name="Rectangle 1026"/>
          <p:cNvSpPr>
            <a:spLocks noGrp="1" noChangeArrowheads="1"/>
          </p:cNvSpPr>
          <p:nvPr>
            <p:ph type="title"/>
          </p:nvPr>
        </p:nvSpPr>
        <p:spPr/>
        <p:txBody>
          <a:bodyPr/>
          <a:lstStyle/>
          <a:p>
            <a:r>
              <a:rPr lang="en-US">
                <a:latin typeface="Times New Roman" charset="0"/>
                <a:ea typeface="ＭＳ Ｐゴシック" charset="0"/>
              </a:rPr>
              <a:t>Motivation</a:t>
            </a:r>
          </a:p>
        </p:txBody>
      </p:sp>
      <p:sp>
        <p:nvSpPr>
          <p:cNvPr id="19459" name="Rectangle 1027"/>
          <p:cNvSpPr>
            <a:spLocks noGrp="1" noChangeArrowheads="1"/>
          </p:cNvSpPr>
          <p:nvPr>
            <p:ph type="body" idx="1"/>
          </p:nvPr>
        </p:nvSpPr>
        <p:spPr/>
        <p:txBody>
          <a:bodyPr/>
          <a:lstStyle/>
          <a:p>
            <a:r>
              <a:rPr lang="en-US" b="1">
                <a:ea typeface="ＭＳ Ｐゴシック" charset="0"/>
              </a:rPr>
              <a:t>Studies of protein folding (Lee and Richards).</a:t>
            </a:r>
          </a:p>
          <a:p>
            <a:r>
              <a:rPr lang="en-US" b="1">
                <a:ea typeface="ＭＳ Ｐゴシック" charset="0"/>
              </a:rPr>
              <a:t>Prediction of biomolecular recognition.</a:t>
            </a:r>
          </a:p>
          <a:p>
            <a:r>
              <a:rPr lang="en-US" b="1">
                <a:ea typeface="ＭＳ Ｐゴシック" charset="0"/>
              </a:rPr>
              <a:t>Detection of drug binding  ‘cavities’.</a:t>
            </a:r>
          </a:p>
          <a:p>
            <a:r>
              <a:rPr lang="en-US" b="1">
                <a:ea typeface="ＭＳ Ｐゴシック" charset="0"/>
              </a:rPr>
              <a:t>Molecular Graphics.</a:t>
            </a:r>
          </a:p>
        </p:txBody>
      </p:sp>
    </p:spTree>
    <p:extLst>
      <p:ext uri="{BB962C8B-B14F-4D97-AF65-F5344CB8AC3E}">
        <p14:creationId xmlns:p14="http://schemas.microsoft.com/office/powerpoint/2010/main" val="276222357"/>
      </p:ext>
    </p:extLst>
  </p:cSld>
  <p:clrMapOvr>
    <a:masterClrMapping/>
  </p:clrMapOvr>
  <p:transition>
    <p:zoom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2F0F2B3-0912-B149-9D0E-4BB6C3A8C4B1}" type="slidenum">
              <a:rPr lang="he-IL">
                <a:solidFill>
                  <a:srgbClr val="000000"/>
                </a:solidFill>
              </a:rPr>
              <a:pPr>
                <a:defRPr/>
              </a:pPr>
              <a:t>16</a:t>
            </a:fld>
            <a:endParaRPr lang="en-US">
              <a:solidFill>
                <a:srgbClr val="000000"/>
              </a:solidFill>
              <a:latin typeface="Arial"/>
            </a:endParaRPr>
          </a:p>
        </p:txBody>
      </p:sp>
      <p:pic>
        <p:nvPicPr>
          <p:cNvPr id="20482" name="Picture 2" descr="image.png"/>
          <p:cNvPicPr>
            <a:picLocks noChangeAspect="1"/>
          </p:cNvPicPr>
          <p:nvPr/>
        </p:nvPicPr>
        <p:blipFill>
          <a:blip r:embed="rId2">
            <a:extLst>
              <a:ext uri="{28A0092B-C50C-407E-A947-70E740481C1C}">
                <a14:useLocalDpi xmlns:a14="http://schemas.microsoft.com/office/drawing/2010/main" val="0"/>
              </a:ext>
            </a:extLst>
          </a:blip>
          <a:srcRect l="18777" t="15860" r="13155" b="19528"/>
          <a:stretch>
            <a:fillRect/>
          </a:stretch>
        </p:blipFill>
        <p:spPr bwMode="auto">
          <a:xfrm>
            <a:off x="76200" y="76200"/>
            <a:ext cx="521017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3" name="Picture 6" descr="imagesurf.png"/>
          <p:cNvPicPr>
            <a:picLocks noChangeAspect="1"/>
          </p:cNvPicPr>
          <p:nvPr/>
        </p:nvPicPr>
        <p:blipFill>
          <a:blip r:embed="rId3">
            <a:extLst>
              <a:ext uri="{28A0092B-C50C-407E-A947-70E740481C1C}">
                <a14:useLocalDpi xmlns:a14="http://schemas.microsoft.com/office/drawing/2010/main" val="0"/>
              </a:ext>
            </a:extLst>
          </a:blip>
          <a:srcRect l="16626" t="12428" r="9633" b="16188"/>
          <a:stretch>
            <a:fillRect/>
          </a:stretch>
        </p:blipFill>
        <p:spPr bwMode="auto">
          <a:xfrm>
            <a:off x="4129088" y="3467100"/>
            <a:ext cx="4938712"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18581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9EFFFE7B-853F-604D-9FF5-CC4EB270D06A}" type="slidenum">
              <a:rPr lang="he-IL">
                <a:solidFill>
                  <a:srgbClr val="000000"/>
                </a:solidFill>
              </a:rPr>
              <a:pPr>
                <a:defRPr/>
              </a:pPr>
              <a:t>17</a:t>
            </a:fld>
            <a:endParaRPr lang="en-US">
              <a:solidFill>
                <a:srgbClr val="000000"/>
              </a:solidFill>
              <a:latin typeface="Arial"/>
            </a:endParaRPr>
          </a:p>
        </p:txBody>
      </p:sp>
      <p:sp>
        <p:nvSpPr>
          <p:cNvPr id="21506" name="Rectangle 1026"/>
          <p:cNvSpPr>
            <a:spLocks noGrp="1" noChangeArrowheads="1"/>
          </p:cNvSpPr>
          <p:nvPr>
            <p:ph type="title"/>
          </p:nvPr>
        </p:nvSpPr>
        <p:spPr>
          <a:xfrm>
            <a:off x="381000" y="304800"/>
            <a:ext cx="8153400" cy="1143000"/>
          </a:xfrm>
        </p:spPr>
        <p:txBody>
          <a:bodyPr/>
          <a:lstStyle/>
          <a:p>
            <a:r>
              <a:rPr lang="en-US">
                <a:latin typeface="Times New Roman" charset="0"/>
                <a:ea typeface="ＭＳ Ｐゴシック" charset="0"/>
              </a:rPr>
              <a:t>The hard sphere model</a:t>
            </a:r>
          </a:p>
        </p:txBody>
      </p:sp>
      <p:sp>
        <p:nvSpPr>
          <p:cNvPr id="21507" name="Rectangle 1027"/>
          <p:cNvSpPr>
            <a:spLocks noGrp="1" noChangeArrowheads="1"/>
          </p:cNvSpPr>
          <p:nvPr>
            <p:ph type="body" idx="1"/>
          </p:nvPr>
        </p:nvSpPr>
        <p:spPr>
          <a:xfrm>
            <a:off x="228600" y="1828800"/>
            <a:ext cx="7772400" cy="4114800"/>
          </a:xfrm>
        </p:spPr>
        <p:txBody>
          <a:bodyPr/>
          <a:lstStyle/>
          <a:p>
            <a:r>
              <a:rPr lang="en-US" sz="3600">
                <a:ea typeface="ＭＳ Ｐゴシック" charset="0"/>
              </a:rPr>
              <a:t>The simplest space-filling representation of a molecule is the hard-sphere model.</a:t>
            </a:r>
          </a:p>
          <a:p>
            <a:r>
              <a:rPr lang="en-US" sz="3600">
                <a:ea typeface="ＭＳ Ｐゴシック" charset="0"/>
              </a:rPr>
              <a:t>Each atomic sphere is given the van der Waals radius of the atom.</a:t>
            </a:r>
          </a:p>
        </p:txBody>
      </p:sp>
      <p:sp>
        <p:nvSpPr>
          <p:cNvPr id="2" name="Oval 1"/>
          <p:cNvSpPr/>
          <p:nvPr/>
        </p:nvSpPr>
        <p:spPr bwMode="auto">
          <a:xfrm>
            <a:off x="4419600" y="54864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9" name="Oval 8"/>
          <p:cNvSpPr/>
          <p:nvPr/>
        </p:nvSpPr>
        <p:spPr bwMode="auto">
          <a:xfrm>
            <a:off x="4953000" y="56388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0" name="Oval 9"/>
          <p:cNvSpPr/>
          <p:nvPr/>
        </p:nvSpPr>
        <p:spPr bwMode="auto">
          <a:xfrm>
            <a:off x="4876800" y="50292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1" name="Oval 10"/>
          <p:cNvSpPr/>
          <p:nvPr/>
        </p:nvSpPr>
        <p:spPr bwMode="auto">
          <a:xfrm>
            <a:off x="5410200" y="51816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2" name="Oval 11"/>
          <p:cNvSpPr/>
          <p:nvPr/>
        </p:nvSpPr>
        <p:spPr bwMode="auto">
          <a:xfrm>
            <a:off x="5486400" y="57912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3" name="Oval 12"/>
          <p:cNvSpPr/>
          <p:nvPr/>
        </p:nvSpPr>
        <p:spPr bwMode="auto">
          <a:xfrm>
            <a:off x="4419600" y="60198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Tree>
    <p:extLst>
      <p:ext uri="{BB962C8B-B14F-4D97-AF65-F5344CB8AC3E}">
        <p14:creationId xmlns:p14="http://schemas.microsoft.com/office/powerpoint/2010/main" val="154529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54BF79B-5794-AA41-A1CB-5DB85445124D}" type="slidenum">
              <a:rPr lang="he-IL">
                <a:solidFill>
                  <a:srgbClr val="000000"/>
                </a:solidFill>
              </a:rPr>
              <a:pPr>
                <a:defRPr/>
              </a:pPr>
              <a:t>18</a:t>
            </a:fld>
            <a:endParaRPr lang="en-US">
              <a:solidFill>
                <a:srgbClr val="000000"/>
              </a:solidFill>
              <a:latin typeface="Arial"/>
            </a:endParaRPr>
          </a:p>
        </p:txBody>
      </p:sp>
      <p:sp>
        <p:nvSpPr>
          <p:cNvPr id="22530" name="Rectangle 1026"/>
          <p:cNvSpPr>
            <a:spLocks noGrp="1" noChangeArrowheads="1"/>
          </p:cNvSpPr>
          <p:nvPr>
            <p:ph type="title"/>
          </p:nvPr>
        </p:nvSpPr>
        <p:spPr>
          <a:xfrm>
            <a:off x="381000" y="228600"/>
            <a:ext cx="8153400" cy="1143000"/>
          </a:xfrm>
        </p:spPr>
        <p:txBody>
          <a:bodyPr/>
          <a:lstStyle/>
          <a:p>
            <a:r>
              <a:rPr lang="en-US">
                <a:latin typeface="Times New Roman" charset="0"/>
                <a:ea typeface="ＭＳ Ｐゴシック" charset="0"/>
              </a:rPr>
              <a:t>The hard sphere model</a:t>
            </a:r>
          </a:p>
        </p:txBody>
      </p:sp>
      <p:sp>
        <p:nvSpPr>
          <p:cNvPr id="22531" name="Rectangle 1027"/>
          <p:cNvSpPr>
            <a:spLocks noGrp="1" noChangeArrowheads="1"/>
          </p:cNvSpPr>
          <p:nvPr>
            <p:ph type="body" idx="1"/>
          </p:nvPr>
        </p:nvSpPr>
        <p:spPr>
          <a:xfrm>
            <a:off x="228600" y="1752600"/>
            <a:ext cx="7772400" cy="4114800"/>
          </a:xfrm>
        </p:spPr>
        <p:txBody>
          <a:bodyPr/>
          <a:lstStyle/>
          <a:p>
            <a:r>
              <a:rPr lang="en-US" sz="2800">
                <a:ea typeface="ＭＳ Ｐゴシック" charset="0"/>
              </a:rPr>
              <a:t>Recommended values for the radii based on atom type:</a:t>
            </a:r>
          </a:p>
          <a:p>
            <a:endParaRPr lang="en-US" sz="2800">
              <a:ea typeface="ＭＳ Ｐゴシック" charset="0"/>
            </a:endParaRPr>
          </a:p>
          <a:p>
            <a:endParaRPr lang="en-US" sz="2800">
              <a:ea typeface="ＭＳ Ｐゴシック" charset="0"/>
            </a:endParaRPr>
          </a:p>
          <a:p>
            <a:r>
              <a:rPr lang="en-US" sz="2800">
                <a:ea typeface="ＭＳ Ｐゴシック" charset="0"/>
              </a:rPr>
              <a:t>Recommended values for the distance between the centers of each pair of spheres</a:t>
            </a:r>
          </a:p>
          <a:p>
            <a:endParaRPr lang="en-US" sz="2800">
              <a:ea typeface="ＭＳ Ｐゴシック" charset="0"/>
            </a:endParaRPr>
          </a:p>
          <a:p>
            <a:endParaRPr lang="en-US" sz="2800">
              <a:ea typeface="ＭＳ Ｐゴシック" charset="0"/>
            </a:endParaRPr>
          </a:p>
          <a:p>
            <a:r>
              <a:rPr lang="en-US" sz="2800">
                <a:ea typeface="ＭＳ Ｐゴシック" charset="0"/>
              </a:rPr>
              <a:t>The spheres are allowed to interpenetrate</a:t>
            </a:r>
          </a:p>
        </p:txBody>
      </p:sp>
      <p:sp>
        <p:nvSpPr>
          <p:cNvPr id="9" name="Oval 8"/>
          <p:cNvSpPr/>
          <p:nvPr/>
        </p:nvSpPr>
        <p:spPr bwMode="auto">
          <a:xfrm>
            <a:off x="8305800" y="60198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0" name="Oval 9"/>
          <p:cNvSpPr/>
          <p:nvPr/>
        </p:nvSpPr>
        <p:spPr bwMode="auto">
          <a:xfrm>
            <a:off x="2209800" y="47244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1" name="Oval 10"/>
          <p:cNvSpPr/>
          <p:nvPr/>
        </p:nvSpPr>
        <p:spPr bwMode="auto">
          <a:xfrm>
            <a:off x="3581400" y="47244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2" name="Oval 11"/>
          <p:cNvSpPr/>
          <p:nvPr/>
        </p:nvSpPr>
        <p:spPr bwMode="auto">
          <a:xfrm>
            <a:off x="7772400" y="60198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sp>
        <p:nvSpPr>
          <p:cNvPr id="13" name="Oval 12"/>
          <p:cNvSpPr/>
          <p:nvPr/>
        </p:nvSpPr>
        <p:spPr bwMode="auto">
          <a:xfrm>
            <a:off x="8001000" y="5562600"/>
            <a:ext cx="685800" cy="685800"/>
          </a:xfrm>
          <a:prstGeom prst="ellipse">
            <a:avLst/>
          </a:pr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defRPr/>
            </a:pPr>
            <a:endParaRPr lang="en-US" sz="3200">
              <a:solidFill>
                <a:srgbClr val="000000"/>
              </a:solidFill>
              <a:cs typeface="Times New Roman" charset="0"/>
            </a:endParaRPr>
          </a:p>
        </p:txBody>
      </p:sp>
      <p:graphicFrame>
        <p:nvGraphicFramePr>
          <p:cNvPr id="3" name="Table 2"/>
          <p:cNvGraphicFramePr>
            <a:graphicFrameLocks noGrp="1"/>
          </p:cNvGraphicFramePr>
          <p:nvPr/>
        </p:nvGraphicFramePr>
        <p:xfrm>
          <a:off x="1524000" y="2895600"/>
          <a:ext cx="6096000" cy="741364"/>
        </p:xfrm>
        <a:graphic>
          <a:graphicData uri="http://schemas.openxmlformats.org/drawingml/2006/table">
            <a:tbl>
              <a:tblPr firstRow="1" bandRow="1">
                <a:tableStyleId>{2D5ABB26-0587-4C30-8999-92F81FD0307C}</a:tableStyleId>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370682">
                <a:tc>
                  <a:txBody>
                    <a:bodyPr/>
                    <a:lstStyle/>
                    <a:p>
                      <a:r>
                        <a:rPr lang="en-US" sz="1800" b="1" dirty="0"/>
                        <a:t>C</a:t>
                      </a:r>
                    </a:p>
                  </a:txBody>
                  <a:tcPr marT="45700" marB="45700"/>
                </a:tc>
                <a:tc>
                  <a:txBody>
                    <a:bodyPr/>
                    <a:lstStyle/>
                    <a:p>
                      <a:r>
                        <a:rPr lang="en-US" sz="1800" b="1" dirty="0"/>
                        <a:t>H</a:t>
                      </a:r>
                    </a:p>
                  </a:txBody>
                  <a:tcPr marT="45700" marB="45700"/>
                </a:tc>
                <a:tc>
                  <a:txBody>
                    <a:bodyPr/>
                    <a:lstStyle/>
                    <a:p>
                      <a:r>
                        <a:rPr lang="en-US" sz="1800" b="1" dirty="0"/>
                        <a:t>N</a:t>
                      </a:r>
                    </a:p>
                  </a:txBody>
                  <a:tcPr marT="45700" marB="45700"/>
                </a:tc>
                <a:tc>
                  <a:txBody>
                    <a:bodyPr/>
                    <a:lstStyle/>
                    <a:p>
                      <a:r>
                        <a:rPr lang="en-US" sz="1800" b="1" dirty="0"/>
                        <a:t>O</a:t>
                      </a:r>
                    </a:p>
                  </a:txBody>
                  <a:tcPr marT="45700" marB="45700"/>
                </a:tc>
                <a:tc>
                  <a:txBody>
                    <a:bodyPr/>
                    <a:lstStyle/>
                    <a:p>
                      <a:r>
                        <a:rPr lang="en-US" sz="1800" b="1" dirty="0"/>
                        <a:t>P</a:t>
                      </a:r>
                    </a:p>
                  </a:txBody>
                  <a:tcPr marT="45700" marB="45700"/>
                </a:tc>
                <a:tc>
                  <a:txBody>
                    <a:bodyPr/>
                    <a:lstStyle/>
                    <a:p>
                      <a:r>
                        <a:rPr lang="en-US" sz="1800" b="1" dirty="0"/>
                        <a:t>S</a:t>
                      </a:r>
                    </a:p>
                  </a:txBody>
                  <a:tcPr marT="45700" marB="45700"/>
                </a:tc>
                <a:extLst>
                  <a:ext uri="{0D108BD9-81ED-4DB2-BD59-A6C34878D82A}">
                    <a16:rowId xmlns:a16="http://schemas.microsoft.com/office/drawing/2014/main" val="10000"/>
                  </a:ext>
                </a:extLst>
              </a:tr>
              <a:tr h="370682">
                <a:tc>
                  <a:txBody>
                    <a:bodyPr/>
                    <a:lstStyle/>
                    <a:p>
                      <a:r>
                        <a:rPr lang="en-US" sz="1800" b="1" dirty="0"/>
                        <a:t>1.52</a:t>
                      </a:r>
                    </a:p>
                  </a:txBody>
                  <a:tcPr marT="45700" marB="45700"/>
                </a:tc>
                <a:tc>
                  <a:txBody>
                    <a:bodyPr/>
                    <a:lstStyle/>
                    <a:p>
                      <a:r>
                        <a:rPr lang="en-US" sz="1800" b="1" dirty="0"/>
                        <a:t>0.70</a:t>
                      </a:r>
                    </a:p>
                  </a:txBody>
                  <a:tcPr marT="45700" marB="45700"/>
                </a:tc>
                <a:tc>
                  <a:txBody>
                    <a:bodyPr/>
                    <a:lstStyle/>
                    <a:p>
                      <a:r>
                        <a:rPr lang="en-US" sz="1800" b="1" dirty="0"/>
                        <a:t>1.36</a:t>
                      </a:r>
                    </a:p>
                  </a:txBody>
                  <a:tcPr marT="45700" marB="45700"/>
                </a:tc>
                <a:tc>
                  <a:txBody>
                    <a:bodyPr/>
                    <a:lstStyle/>
                    <a:p>
                      <a:r>
                        <a:rPr lang="en-US" sz="1800" b="1" dirty="0"/>
                        <a:t>1.28</a:t>
                      </a:r>
                    </a:p>
                  </a:txBody>
                  <a:tcPr marT="45700" marB="45700"/>
                </a:tc>
                <a:tc>
                  <a:txBody>
                    <a:bodyPr/>
                    <a:lstStyle/>
                    <a:p>
                      <a:r>
                        <a:rPr lang="en-US" sz="1800" b="1" dirty="0"/>
                        <a:t>2.18</a:t>
                      </a:r>
                    </a:p>
                  </a:txBody>
                  <a:tcPr marT="45700" marB="45700"/>
                </a:tc>
                <a:tc>
                  <a:txBody>
                    <a:bodyPr/>
                    <a:lstStyle/>
                    <a:p>
                      <a:r>
                        <a:rPr lang="en-US" sz="1800" b="1" dirty="0"/>
                        <a:t>2.10</a:t>
                      </a:r>
                    </a:p>
                  </a:txBody>
                  <a:tcPr marT="45700" marB="45700"/>
                </a:tc>
                <a:extLst>
                  <a:ext uri="{0D108BD9-81ED-4DB2-BD59-A6C34878D82A}">
                    <a16:rowId xmlns:a16="http://schemas.microsoft.com/office/drawing/2014/main" val="10001"/>
                  </a:ext>
                </a:extLst>
              </a:tr>
            </a:tbl>
          </a:graphicData>
        </a:graphic>
      </p:graphicFrame>
      <p:cxnSp>
        <p:nvCxnSpPr>
          <p:cNvPr id="5" name="Straight Arrow Connector 4"/>
          <p:cNvCxnSpPr/>
          <p:nvPr/>
        </p:nvCxnSpPr>
        <p:spPr bwMode="auto">
          <a:xfrm>
            <a:off x="2514600" y="5046663"/>
            <a:ext cx="1447800" cy="0"/>
          </a:xfrm>
          <a:prstGeom prst="straightConnector1">
            <a:avLst/>
          </a:prstGeom>
          <a:solidFill>
            <a:schemeClr val="accent1"/>
          </a:solidFill>
          <a:ln w="12700" cap="sq"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37329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26"/>
          <p:cNvSpPr>
            <a:spLocks noGrp="1" noChangeArrowheads="1"/>
          </p:cNvSpPr>
          <p:nvPr>
            <p:ph type="title"/>
          </p:nvPr>
        </p:nvSpPr>
        <p:spPr>
          <a:xfrm>
            <a:off x="381000" y="381000"/>
            <a:ext cx="8153400" cy="1143000"/>
          </a:xfrm>
        </p:spPr>
        <p:txBody>
          <a:bodyPr/>
          <a:lstStyle/>
          <a:p>
            <a:r>
              <a:rPr lang="en-US">
                <a:latin typeface="Times New Roman" charset="0"/>
                <a:ea typeface="ＭＳ Ｐゴシック" charset="0"/>
              </a:rPr>
              <a:t>The hard sphere model </a:t>
            </a:r>
            <a:r>
              <a:rPr lang="en-US">
                <a:latin typeface="Times New Roman" charset="0"/>
                <a:ea typeface="ＭＳ Ｐゴシック" charset="0"/>
                <a:sym typeface="Wingdings" charset="0"/>
              </a:rPr>
              <a:t> </a:t>
            </a:r>
            <a:r>
              <a:rPr lang="en-US">
                <a:latin typeface="Times New Roman" charset="0"/>
                <a:ea typeface="ＭＳ Ｐゴシック" charset="0"/>
              </a:rPr>
              <a:t>The van der Waals Surface</a:t>
            </a:r>
          </a:p>
        </p:txBody>
      </p:sp>
      <p:sp>
        <p:nvSpPr>
          <p:cNvPr id="23554" name="Rectangle 1027"/>
          <p:cNvSpPr>
            <a:spLocks noGrp="1" noChangeArrowheads="1"/>
          </p:cNvSpPr>
          <p:nvPr>
            <p:ph type="body" idx="1"/>
          </p:nvPr>
        </p:nvSpPr>
        <p:spPr>
          <a:xfrm>
            <a:off x="228600" y="1752600"/>
            <a:ext cx="7772400" cy="4114800"/>
          </a:xfrm>
        </p:spPr>
        <p:txBody>
          <a:bodyPr/>
          <a:lstStyle/>
          <a:p>
            <a:r>
              <a:rPr lang="en-US" sz="2800">
                <a:ea typeface="ＭＳ Ｐゴシック" charset="0"/>
              </a:rPr>
              <a:t>The van der Waals surface of the molecule is made up of the parts of the van der Waals surface of each atom that do not lie inside any other atom.</a:t>
            </a:r>
          </a:p>
        </p:txBody>
      </p:sp>
      <p:pic>
        <p:nvPicPr>
          <p:cNvPr id="2355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367088"/>
            <a:ext cx="5410200" cy="333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89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3"/>
          <p:cNvSpPr txBox="1">
            <a:spLocks noChangeArrowheads="1"/>
          </p:cNvSpPr>
          <p:nvPr/>
        </p:nvSpPr>
        <p:spPr bwMode="auto">
          <a:xfrm>
            <a:off x="609600" y="1125538"/>
            <a:ext cx="8458200"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rtl="1" eaLnBrk="1" hangingPunct="1">
              <a:defRPr/>
            </a:pPr>
            <a:r>
              <a:rPr lang="en-US" sz="3200" dirty="0">
                <a:solidFill>
                  <a:schemeClr val="tx1">
                    <a:lumMod val="85000"/>
                    <a:lumOff val="15000"/>
                  </a:schemeClr>
                </a:solidFill>
                <a:latin typeface="Catamaran"/>
                <a:cs typeface="Catamaran"/>
              </a:rPr>
              <a:t>Given 2 input molecules in their native conformation, the goal is to find their correct association as it appears in nature.</a:t>
            </a:r>
          </a:p>
        </p:txBody>
      </p:sp>
      <p:sp>
        <p:nvSpPr>
          <p:cNvPr id="770052" name="Text Box 4"/>
          <p:cNvSpPr txBox="1">
            <a:spLocks noChangeArrowheads="1"/>
          </p:cNvSpPr>
          <p:nvPr/>
        </p:nvSpPr>
        <p:spPr bwMode="auto">
          <a:xfrm>
            <a:off x="2843213" y="4437063"/>
            <a:ext cx="506412"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a:solidFill>
                  <a:srgbClr val="000099"/>
                </a:solidFill>
                <a:latin typeface="Arial" charset="0"/>
              </a:rPr>
              <a:t>+</a:t>
            </a:r>
          </a:p>
        </p:txBody>
      </p:sp>
      <p:sp>
        <p:nvSpPr>
          <p:cNvPr id="770053" name="Text Box 5"/>
          <p:cNvSpPr txBox="1">
            <a:spLocks noChangeArrowheads="1"/>
          </p:cNvSpPr>
          <p:nvPr/>
        </p:nvSpPr>
        <p:spPr bwMode="auto">
          <a:xfrm>
            <a:off x="5792788" y="4757738"/>
            <a:ext cx="25082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a:solidFill>
                  <a:srgbClr val="000099"/>
                </a:solidFill>
                <a:latin typeface="Arial" charset="0"/>
              </a:rPr>
              <a:t>=</a:t>
            </a:r>
          </a:p>
        </p:txBody>
      </p:sp>
      <p:grpSp>
        <p:nvGrpSpPr>
          <p:cNvPr id="2" name="Group 6"/>
          <p:cNvGrpSpPr>
            <a:grpSpLocks/>
          </p:cNvGrpSpPr>
          <p:nvPr/>
        </p:nvGrpSpPr>
        <p:grpSpPr bwMode="auto">
          <a:xfrm>
            <a:off x="468313" y="3573463"/>
            <a:ext cx="2160587" cy="2781300"/>
            <a:chOff x="267" y="2350"/>
            <a:chExt cx="1071" cy="1760"/>
          </a:xfrm>
        </p:grpSpPr>
        <p:sp>
          <p:nvSpPr>
            <p:cNvPr id="701468" name="Puzzle4"/>
            <p:cNvSpPr>
              <a:spLocks noEditPoints="1" noChangeArrowheads="1"/>
            </p:cNvSpPr>
            <p:nvPr/>
          </p:nvSpPr>
          <p:spPr bwMode="auto">
            <a:xfrm rot="2557414">
              <a:off x="267" y="2350"/>
              <a:ext cx="1071" cy="17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p>
          </p:txBody>
        </p:sp>
        <p:sp>
          <p:nvSpPr>
            <p:cNvPr id="701469" name="Text Box 8"/>
            <p:cNvSpPr txBox="1">
              <a:spLocks noChangeArrowheads="1"/>
            </p:cNvSpPr>
            <p:nvPr/>
          </p:nvSpPr>
          <p:spPr bwMode="auto">
            <a:xfrm rot="-2779849">
              <a:off x="317" y="3066"/>
              <a:ext cx="905" cy="2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sz="2200">
                  <a:solidFill>
                    <a:srgbClr val="FF9966"/>
                  </a:solidFill>
                  <a:latin typeface="Arial" charset="0"/>
                </a:rPr>
                <a:t>Receptor</a:t>
              </a:r>
            </a:p>
          </p:txBody>
        </p:sp>
      </p:grpSp>
      <p:grpSp>
        <p:nvGrpSpPr>
          <p:cNvPr id="3" name="Group 9"/>
          <p:cNvGrpSpPr>
            <a:grpSpLocks/>
          </p:cNvGrpSpPr>
          <p:nvPr/>
        </p:nvGrpSpPr>
        <p:grpSpPr bwMode="auto">
          <a:xfrm>
            <a:off x="2843213" y="4149725"/>
            <a:ext cx="2968625" cy="1936750"/>
            <a:chOff x="1647" y="2507"/>
            <a:chExt cx="1777" cy="1377"/>
          </a:xfrm>
        </p:grpSpPr>
        <p:sp>
          <p:nvSpPr>
            <p:cNvPr id="701466" name="Puzzle2"/>
            <p:cNvSpPr>
              <a:spLocks noEditPoints="1" noChangeArrowheads="1"/>
            </p:cNvSpPr>
            <p:nvPr/>
          </p:nvSpPr>
          <p:spPr bwMode="auto">
            <a:xfrm rot="-8608776">
              <a:off x="1647" y="2507"/>
              <a:ext cx="1777" cy="13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p>
          </p:txBody>
        </p:sp>
        <p:sp>
          <p:nvSpPr>
            <p:cNvPr id="701467" name="Text Box 11"/>
            <p:cNvSpPr txBox="1">
              <a:spLocks noChangeArrowheads="1"/>
            </p:cNvSpPr>
            <p:nvPr/>
          </p:nvSpPr>
          <p:spPr bwMode="auto">
            <a:xfrm rot="2180940">
              <a:off x="2155" y="3125"/>
              <a:ext cx="772"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a:solidFill>
                    <a:srgbClr val="FF9966"/>
                  </a:solidFill>
                  <a:latin typeface="Arial" charset="0"/>
                </a:rPr>
                <a:t>Ligand</a:t>
              </a:r>
            </a:p>
          </p:txBody>
        </p:sp>
      </p:grpSp>
      <p:grpSp>
        <p:nvGrpSpPr>
          <p:cNvPr id="4" name="Group 12"/>
          <p:cNvGrpSpPr>
            <a:grpSpLocks/>
          </p:cNvGrpSpPr>
          <p:nvPr/>
        </p:nvGrpSpPr>
        <p:grpSpPr bwMode="auto">
          <a:xfrm>
            <a:off x="2484438" y="3284538"/>
            <a:ext cx="1058862" cy="558800"/>
            <a:chOff x="1156" y="1838"/>
            <a:chExt cx="953" cy="503"/>
          </a:xfrm>
        </p:grpSpPr>
        <p:sp>
          <p:nvSpPr>
            <p:cNvPr id="701464" name="Freeform 13"/>
            <p:cNvSpPr>
              <a:spLocks/>
            </p:cNvSpPr>
            <p:nvPr/>
          </p:nvSpPr>
          <p:spPr bwMode="auto">
            <a:xfrm>
              <a:off x="1156" y="2099"/>
              <a:ext cx="953" cy="242"/>
            </a:xfrm>
            <a:custGeom>
              <a:avLst/>
              <a:gdLst>
                <a:gd name="T0" fmla="*/ 953 w 953"/>
                <a:gd name="T1" fmla="*/ 196 h 242"/>
                <a:gd name="T2" fmla="*/ 544 w 953"/>
                <a:gd name="T3" fmla="*/ 15 h 242"/>
                <a:gd name="T4" fmla="*/ 136 w 953"/>
                <a:gd name="T5" fmla="*/ 105 h 242"/>
                <a:gd name="T6" fmla="*/ 0 w 953"/>
                <a:gd name="T7" fmla="*/ 242 h 242"/>
                <a:gd name="T8" fmla="*/ 0 60000 65536"/>
                <a:gd name="T9" fmla="*/ 0 60000 65536"/>
                <a:gd name="T10" fmla="*/ 0 60000 65536"/>
                <a:gd name="T11" fmla="*/ 0 60000 65536"/>
                <a:gd name="T12" fmla="*/ 0 w 953"/>
                <a:gd name="T13" fmla="*/ 0 h 242"/>
                <a:gd name="T14" fmla="*/ 953 w 953"/>
                <a:gd name="T15" fmla="*/ 242 h 242"/>
              </a:gdLst>
              <a:ahLst/>
              <a:cxnLst>
                <a:cxn ang="T8">
                  <a:pos x="T0" y="T1"/>
                </a:cxn>
                <a:cxn ang="T9">
                  <a:pos x="T2" y="T3"/>
                </a:cxn>
                <a:cxn ang="T10">
                  <a:pos x="T4" y="T5"/>
                </a:cxn>
                <a:cxn ang="T11">
                  <a:pos x="T6" y="T7"/>
                </a:cxn>
              </a:cxnLst>
              <a:rect l="T12" t="T13" r="T14" b="T15"/>
              <a:pathLst>
                <a:path w="953" h="242">
                  <a:moveTo>
                    <a:pt x="953" y="196"/>
                  </a:moveTo>
                  <a:cubicBezTo>
                    <a:pt x="816" y="113"/>
                    <a:pt x="680" y="30"/>
                    <a:pt x="544" y="15"/>
                  </a:cubicBezTo>
                  <a:cubicBezTo>
                    <a:pt x="408" y="0"/>
                    <a:pt x="227" y="67"/>
                    <a:pt x="136" y="105"/>
                  </a:cubicBezTo>
                  <a:cubicBezTo>
                    <a:pt x="45" y="143"/>
                    <a:pt x="23" y="219"/>
                    <a:pt x="0" y="242"/>
                  </a:cubicBezTo>
                </a:path>
              </a:pathLst>
            </a:custGeom>
            <a:noFill/>
            <a:ln w="28575">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01465" name="Text Box 14"/>
            <p:cNvSpPr txBox="1">
              <a:spLocks noChangeArrowheads="1"/>
            </p:cNvSpPr>
            <p:nvPr/>
          </p:nvSpPr>
          <p:spPr bwMode="auto">
            <a:xfrm>
              <a:off x="1519" y="1838"/>
              <a:ext cx="363" cy="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sz="1800">
                  <a:solidFill>
                    <a:srgbClr val="000099"/>
                  </a:solidFill>
                  <a:latin typeface="Arial" charset="0"/>
                </a:rPr>
                <a:t>T</a:t>
              </a:r>
            </a:p>
          </p:txBody>
        </p:sp>
      </p:grpSp>
      <p:grpSp>
        <p:nvGrpSpPr>
          <p:cNvPr id="5" name="Group 15"/>
          <p:cNvGrpSpPr>
            <a:grpSpLocks/>
          </p:cNvGrpSpPr>
          <p:nvPr/>
        </p:nvGrpSpPr>
        <p:grpSpPr bwMode="auto">
          <a:xfrm>
            <a:off x="5795963" y="3284538"/>
            <a:ext cx="2952750" cy="3024187"/>
            <a:chOff x="3653" y="1595"/>
            <a:chExt cx="1760" cy="2454"/>
          </a:xfrm>
        </p:grpSpPr>
        <p:grpSp>
          <p:nvGrpSpPr>
            <p:cNvPr id="701460" name="Group 16"/>
            <p:cNvGrpSpPr>
              <a:grpSpLocks/>
            </p:cNvGrpSpPr>
            <p:nvPr/>
          </p:nvGrpSpPr>
          <p:grpSpPr bwMode="auto">
            <a:xfrm rot="5090811">
              <a:off x="3306" y="1942"/>
              <a:ext cx="2454" cy="1760"/>
              <a:chOff x="3306" y="1942"/>
              <a:chExt cx="2454" cy="1760"/>
            </a:xfrm>
          </p:grpSpPr>
          <p:sp>
            <p:nvSpPr>
              <p:cNvPr id="701462" name="Puzzle2"/>
              <p:cNvSpPr>
                <a:spLocks noEditPoints="1" noChangeArrowheads="1"/>
              </p:cNvSpPr>
              <p:nvPr/>
            </p:nvSpPr>
            <p:spPr bwMode="auto">
              <a:xfrm>
                <a:off x="3983" y="1979"/>
                <a:ext cx="1777" cy="13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p>
            </p:txBody>
          </p:sp>
          <p:sp>
            <p:nvSpPr>
              <p:cNvPr id="701463" name="Puzzle4"/>
              <p:cNvSpPr>
                <a:spLocks noEditPoints="1" noChangeArrowheads="1"/>
              </p:cNvSpPr>
              <p:nvPr/>
            </p:nvSpPr>
            <p:spPr bwMode="auto">
              <a:xfrm>
                <a:off x="3306" y="1942"/>
                <a:ext cx="1071" cy="17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p>
            </p:txBody>
          </p:sp>
        </p:grpSp>
        <p:sp>
          <p:nvSpPr>
            <p:cNvPr id="701461" name="Text Box 19"/>
            <p:cNvSpPr txBox="1">
              <a:spLocks noChangeArrowheads="1"/>
            </p:cNvSpPr>
            <p:nvPr/>
          </p:nvSpPr>
          <p:spPr bwMode="auto">
            <a:xfrm rot="2298641">
              <a:off x="3945" y="2550"/>
              <a:ext cx="1117" cy="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spcBef>
                  <a:spcPct val="50000"/>
                </a:spcBef>
              </a:pPr>
              <a:r>
                <a:rPr lang="en-US" sz="2800">
                  <a:solidFill>
                    <a:srgbClr val="FF9966"/>
                  </a:solidFill>
                  <a:latin typeface="Arial" charset="0"/>
                </a:rPr>
                <a:t>Complex</a:t>
              </a:r>
            </a:p>
          </p:txBody>
        </p:sp>
      </p:grpSp>
      <p:grpSp>
        <p:nvGrpSpPr>
          <p:cNvPr id="7" name="Group 20"/>
          <p:cNvGrpSpPr>
            <a:grpSpLocks/>
          </p:cNvGrpSpPr>
          <p:nvPr/>
        </p:nvGrpSpPr>
        <p:grpSpPr bwMode="auto">
          <a:xfrm>
            <a:off x="179388" y="3581400"/>
            <a:ext cx="7380287" cy="2592388"/>
            <a:chOff x="1202" y="2659"/>
            <a:chExt cx="3720" cy="1225"/>
          </a:xfrm>
        </p:grpSpPr>
        <p:pic>
          <p:nvPicPr>
            <p:cNvPr id="701453" name="Picture 21" descr="lig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 y="2750"/>
              <a:ext cx="998" cy="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1454" name="Picture 22" descr="recep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 y="2659"/>
              <a:ext cx="1225" cy="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1455" name="AutoShape 23"/>
            <p:cNvSpPr>
              <a:spLocks noChangeArrowheads="1"/>
            </p:cNvSpPr>
            <p:nvPr/>
          </p:nvSpPr>
          <p:spPr bwMode="auto">
            <a:xfrm>
              <a:off x="2381" y="3113"/>
              <a:ext cx="317" cy="318"/>
            </a:xfrm>
            <a:prstGeom prst="plus">
              <a:avLst>
                <a:gd name="adj" fmla="val 40065"/>
              </a:avLst>
            </a:prstGeom>
            <a:solidFill>
              <a:srgbClr val="DDDDDD"/>
            </a:solidFill>
            <a:ln w="9525">
              <a:solidFill>
                <a:schemeClr val="tx1"/>
              </a:solidFill>
              <a:miter lim="800000"/>
              <a:headEnd/>
              <a:tailEnd/>
            </a:ln>
          </p:spPr>
          <p:txBody>
            <a:bodyPr wrap="none" anchor="ctr"/>
            <a:lstStyle/>
            <a:p>
              <a:pPr algn="l" eaLnBrk="1" hangingPunct="1"/>
              <a:endParaRPr lang="en-US" sz="1800" b="0">
                <a:solidFill>
                  <a:srgbClr val="000099"/>
                </a:solidFill>
                <a:latin typeface="Arial" charset="0"/>
              </a:endParaRPr>
            </a:p>
          </p:txBody>
        </p:sp>
        <p:grpSp>
          <p:nvGrpSpPr>
            <p:cNvPr id="701456" name="Group 24"/>
            <p:cNvGrpSpPr>
              <a:grpSpLocks/>
            </p:cNvGrpSpPr>
            <p:nvPr/>
          </p:nvGrpSpPr>
          <p:grpSpPr bwMode="auto">
            <a:xfrm>
              <a:off x="3969" y="3113"/>
              <a:ext cx="317" cy="181"/>
              <a:chOff x="3198" y="3113"/>
              <a:chExt cx="317" cy="181"/>
            </a:xfrm>
          </p:grpSpPr>
          <p:sp>
            <p:nvSpPr>
              <p:cNvPr id="701458" name="Rectangle 25"/>
              <p:cNvSpPr>
                <a:spLocks noChangeArrowheads="1"/>
              </p:cNvSpPr>
              <p:nvPr/>
            </p:nvSpPr>
            <p:spPr bwMode="auto">
              <a:xfrm>
                <a:off x="3198" y="3113"/>
                <a:ext cx="317" cy="45"/>
              </a:xfrm>
              <a:prstGeom prst="rect">
                <a:avLst/>
              </a:prstGeom>
              <a:solidFill>
                <a:srgbClr val="DDDDDD"/>
              </a:solidFill>
              <a:ln w="9525">
                <a:solidFill>
                  <a:schemeClr val="tx1"/>
                </a:solidFill>
                <a:miter lim="800000"/>
                <a:headEnd/>
                <a:tailEnd/>
              </a:ln>
            </p:spPr>
            <p:txBody>
              <a:bodyPr wrap="none" anchor="ctr"/>
              <a:lstStyle/>
              <a:p>
                <a:pPr algn="l" eaLnBrk="1" hangingPunct="1"/>
                <a:endParaRPr lang="en-US" sz="1800" b="0">
                  <a:solidFill>
                    <a:srgbClr val="000099"/>
                  </a:solidFill>
                  <a:latin typeface="Arial" charset="0"/>
                </a:endParaRPr>
              </a:p>
            </p:txBody>
          </p:sp>
          <p:sp>
            <p:nvSpPr>
              <p:cNvPr id="701459" name="Rectangle 26"/>
              <p:cNvSpPr>
                <a:spLocks noChangeArrowheads="1"/>
              </p:cNvSpPr>
              <p:nvPr/>
            </p:nvSpPr>
            <p:spPr bwMode="auto">
              <a:xfrm>
                <a:off x="3198" y="3249"/>
                <a:ext cx="317" cy="45"/>
              </a:xfrm>
              <a:prstGeom prst="rect">
                <a:avLst/>
              </a:prstGeom>
              <a:solidFill>
                <a:srgbClr val="DDDDDD"/>
              </a:solidFill>
              <a:ln w="9525">
                <a:solidFill>
                  <a:schemeClr val="tx1"/>
                </a:solidFill>
                <a:miter lim="800000"/>
                <a:headEnd/>
                <a:tailEnd/>
              </a:ln>
            </p:spPr>
            <p:txBody>
              <a:bodyPr wrap="none" anchor="ctr"/>
              <a:lstStyle/>
              <a:p>
                <a:pPr algn="l" eaLnBrk="1" hangingPunct="1"/>
                <a:endParaRPr lang="en-US" sz="1800" b="0">
                  <a:solidFill>
                    <a:srgbClr val="000099"/>
                  </a:solidFill>
                  <a:latin typeface="Arial" charset="0"/>
                </a:endParaRPr>
              </a:p>
            </p:txBody>
          </p:sp>
        </p:grpSp>
        <p:sp>
          <p:nvSpPr>
            <p:cNvPr id="770075" name="Text Box 27"/>
            <p:cNvSpPr txBox="1">
              <a:spLocks noChangeArrowheads="1"/>
            </p:cNvSpPr>
            <p:nvPr/>
          </p:nvSpPr>
          <p:spPr bwMode="auto">
            <a:xfrm>
              <a:off x="4513" y="2795"/>
              <a:ext cx="409" cy="625"/>
            </a:xfrm>
            <a:prstGeom prst="rect">
              <a:avLst/>
            </a:prstGeom>
            <a:noFill/>
            <a:ln w="9525" algn="ctr">
              <a:noFill/>
              <a:miter lim="800000"/>
              <a:headEnd/>
              <a:tailEnd/>
            </a:ln>
            <a:effec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l" rtl="1" eaLnBrk="1" hangingPunct="1">
                <a:defRPr/>
              </a:pPr>
              <a:r>
                <a:rPr lang="en-US" sz="8000">
                  <a:solidFill>
                    <a:srgbClr val="CC3300"/>
                  </a:solidFill>
                  <a:effectLst>
                    <a:outerShdw blurRad="38100" dist="38100" dir="2700000" algn="tl">
                      <a:srgbClr val="DDDDDD"/>
                    </a:outerShdw>
                  </a:effectLst>
                </a:rPr>
                <a:t>?</a:t>
              </a:r>
            </a:p>
          </p:txBody>
        </p:sp>
      </p:grpSp>
      <p:sp>
        <p:nvSpPr>
          <p:cNvPr id="701449" name="Rectangle 2"/>
          <p:cNvSpPr>
            <a:spLocks noGrp="1" noChangeArrowheads="1"/>
          </p:cNvSpPr>
          <p:nvPr>
            <p:ph type="title"/>
          </p:nvPr>
        </p:nvSpPr>
        <p:spPr>
          <a:xfrm>
            <a:off x="533400" y="0"/>
            <a:ext cx="7772400" cy="1143000"/>
          </a:xfrm>
        </p:spPr>
        <p:txBody>
          <a:bodyPr/>
          <a:lstStyle/>
          <a:p>
            <a:pPr eaLnBrk="1" hangingPunct="1"/>
            <a:r>
              <a:rPr lang="en-US" sz="4000" b="1">
                <a:latin typeface="Catamaran SemiBold" charset="0"/>
              </a:rPr>
              <a:t>The Docking Problem</a:t>
            </a:r>
          </a:p>
        </p:txBody>
      </p:sp>
      <p:pic>
        <p:nvPicPr>
          <p:cNvPr id="770076" name="Picture 28" descr="complex"/>
          <p:cNvPicPr>
            <a:picLocks noGrp="1" noChangeAspect="1" noChangeArrowheads="1"/>
          </p:cNvPicPr>
          <p:nvPr>
            <p:ph sz="half" idx="2"/>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703" r="3703"/>
          <a:stretch>
            <a:fillRect/>
          </a:stretch>
        </p:blipFill>
        <p:spPr>
          <a:xfrm>
            <a:off x="5638800" y="2514600"/>
            <a:ext cx="3810000" cy="4114800"/>
          </a:xfrm>
        </p:spPr>
      </p:pic>
      <p:pic>
        <p:nvPicPr>
          <p:cNvPr id="30" name="surface.gif"/>
          <p:cNvPicPr>
            <a:picLocks/>
          </p:cNvPicPr>
          <p:nvPr/>
        </p:nvPicPr>
        <p:blipFill>
          <a:blip r:embed="rId6"/>
          <a:stretch>
            <a:fillRect/>
          </a:stretch>
        </p:blipFill>
        <p:spPr>
          <a:xfrm>
            <a:off x="228600" y="3733800"/>
            <a:ext cx="2667000" cy="1752600"/>
          </a:xfrm>
          <a:prstGeom prst="rect">
            <a:avLst/>
          </a:prstGeom>
          <a:ln w="12700">
            <a:miter lim="400000"/>
          </a:ln>
          <a:effectLst>
            <a:outerShdw blurRad="63500" dist="38100" dir="18900000" rotWithShape="0">
              <a:srgbClr val="000000">
                <a:alpha val="43000"/>
              </a:srgbClr>
            </a:outerShdw>
          </a:effectLst>
        </p:spPr>
      </p:pic>
      <p:pic>
        <p:nvPicPr>
          <p:cNvPr id="31" name="surface2.gif"/>
          <p:cNvPicPr>
            <a:picLocks/>
          </p:cNvPicPr>
          <p:nvPr/>
        </p:nvPicPr>
        <p:blipFill>
          <a:blip r:embed="rId7"/>
          <a:stretch>
            <a:fillRect/>
          </a:stretch>
        </p:blipFill>
        <p:spPr>
          <a:xfrm>
            <a:off x="3429000" y="3733800"/>
            <a:ext cx="2590800" cy="1981200"/>
          </a:xfrm>
          <a:prstGeom prst="rect">
            <a:avLst/>
          </a:prstGeom>
          <a:ln w="12700">
            <a:miter lim="400000"/>
          </a:ln>
          <a:effectLst>
            <a:outerShdw blurRad="63500" dist="38100" dir="18900000" rotWithShape="0">
              <a:srgbClr val="000000">
                <a:alpha val="43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7005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7005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7007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70076"/>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2" grpId="0"/>
      <p:bldP spid="77005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026"/>
          <p:cNvSpPr>
            <a:spLocks noGrp="1" noChangeArrowheads="1"/>
          </p:cNvSpPr>
          <p:nvPr>
            <p:ph type="title"/>
          </p:nvPr>
        </p:nvSpPr>
        <p:spPr>
          <a:xfrm>
            <a:off x="381000" y="381000"/>
            <a:ext cx="8153400" cy="1143000"/>
          </a:xfrm>
        </p:spPr>
        <p:txBody>
          <a:bodyPr/>
          <a:lstStyle/>
          <a:p>
            <a:r>
              <a:rPr lang="en-US">
                <a:latin typeface="Times New Roman" charset="0"/>
                <a:ea typeface="ＭＳ Ｐゴシック" charset="0"/>
              </a:rPr>
              <a:t>Solvent Accessibility</a:t>
            </a:r>
          </a:p>
        </p:txBody>
      </p:sp>
      <p:sp>
        <p:nvSpPr>
          <p:cNvPr id="24578" name="Rectangle 1027"/>
          <p:cNvSpPr>
            <a:spLocks noGrp="1" noChangeArrowheads="1"/>
          </p:cNvSpPr>
          <p:nvPr>
            <p:ph type="body" idx="1"/>
          </p:nvPr>
        </p:nvSpPr>
        <p:spPr>
          <a:xfrm>
            <a:off x="228600" y="1752600"/>
            <a:ext cx="5105400" cy="4114800"/>
          </a:xfrm>
        </p:spPr>
        <p:txBody>
          <a:bodyPr/>
          <a:lstStyle/>
          <a:p>
            <a:r>
              <a:rPr lang="en-US" sz="2800">
                <a:ea typeface="ＭＳ Ｐゴシック" charset="0"/>
              </a:rPr>
              <a:t>The surface of a macromolecule can be defined to be the part of the molecule that is accessible to solvent.</a:t>
            </a:r>
          </a:p>
          <a:p>
            <a:r>
              <a:rPr lang="en-US" sz="2800">
                <a:ea typeface="ＭＳ Ｐゴシック" charset="0"/>
              </a:rPr>
              <a:t>The outer surface of a protein molecule can be identified by rolling a water sized probe sphere over a molecule.</a:t>
            </a:r>
          </a:p>
        </p:txBody>
      </p:sp>
      <p:pic>
        <p:nvPicPr>
          <p:cNvPr id="2457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36788"/>
            <a:ext cx="3581400" cy="439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16188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E3204481-8C17-8B40-B260-15E8E20C96F6}" type="slidenum">
              <a:rPr lang="he-IL">
                <a:solidFill>
                  <a:srgbClr val="000000"/>
                </a:solidFill>
              </a:rPr>
              <a:pPr>
                <a:defRPr/>
              </a:pPr>
              <a:t>21</a:t>
            </a:fld>
            <a:endParaRPr lang="en-US">
              <a:solidFill>
                <a:srgbClr val="000000"/>
              </a:solidFill>
              <a:latin typeface="Arial"/>
            </a:endParaRPr>
          </a:p>
        </p:txBody>
      </p:sp>
      <p:sp>
        <p:nvSpPr>
          <p:cNvPr id="25602" name="Rectangle 1026"/>
          <p:cNvSpPr>
            <a:spLocks noGrp="1" noChangeArrowheads="1"/>
          </p:cNvSpPr>
          <p:nvPr>
            <p:ph type="title"/>
          </p:nvPr>
        </p:nvSpPr>
        <p:spPr/>
        <p:txBody>
          <a:bodyPr/>
          <a:lstStyle/>
          <a:p>
            <a:r>
              <a:rPr lang="en-US">
                <a:latin typeface="Times New Roman" charset="0"/>
                <a:ea typeface="ＭＳ Ｐゴシック" charset="0"/>
              </a:rPr>
              <a:t>Connolly’s MS algorithm</a:t>
            </a:r>
          </a:p>
        </p:txBody>
      </p:sp>
      <p:sp>
        <p:nvSpPr>
          <p:cNvPr id="25603" name="Rectangle 1027"/>
          <p:cNvSpPr>
            <a:spLocks noGrp="1" noChangeArrowheads="1"/>
          </p:cNvSpPr>
          <p:nvPr>
            <p:ph type="body" idx="1"/>
          </p:nvPr>
        </p:nvSpPr>
        <p:spPr>
          <a:xfrm>
            <a:off x="381000" y="1981200"/>
            <a:ext cx="8564563" cy="4114800"/>
          </a:xfrm>
        </p:spPr>
        <p:txBody>
          <a:bodyPr/>
          <a:lstStyle/>
          <a:p>
            <a:r>
              <a:rPr lang="en-US" sz="3600">
                <a:ea typeface="ＭＳ Ｐゴシック" charset="0"/>
              </a:rPr>
              <a:t>A ‘water’ probe ball (1.4-1.8 Å radius) is rolled over the van der Waals surface.</a:t>
            </a:r>
          </a:p>
          <a:p>
            <a:r>
              <a:rPr lang="en-US" sz="3600">
                <a:ea typeface="ＭＳ Ｐゴシック" charset="0"/>
              </a:rPr>
              <a:t>Smooth the surface and bridges narrow ‘inaccessible’ crevices. </a:t>
            </a:r>
          </a:p>
        </p:txBody>
      </p:sp>
    </p:spTree>
    <p:extLst>
      <p:ext uri="{BB962C8B-B14F-4D97-AF65-F5344CB8AC3E}">
        <p14:creationId xmlns:p14="http://schemas.microsoft.com/office/powerpoint/2010/main" val="1020467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9D7DE7FB-EFD4-1143-9BA3-6A47D2D15963}" type="slidenum">
              <a:rPr lang="he-IL">
                <a:solidFill>
                  <a:srgbClr val="000000"/>
                </a:solidFill>
              </a:rPr>
              <a:pPr>
                <a:defRPr/>
              </a:pPr>
              <a:t>22</a:t>
            </a:fld>
            <a:endParaRPr lang="en-US">
              <a:solidFill>
                <a:srgbClr val="000000"/>
              </a:solidFill>
              <a:latin typeface="Arial"/>
            </a:endParaRPr>
          </a:p>
        </p:txBody>
      </p:sp>
      <p:sp>
        <p:nvSpPr>
          <p:cNvPr id="26626" name="Rectangle 2"/>
          <p:cNvSpPr>
            <a:spLocks noGrp="1" noChangeArrowheads="1"/>
          </p:cNvSpPr>
          <p:nvPr>
            <p:ph type="title"/>
          </p:nvPr>
        </p:nvSpPr>
        <p:spPr/>
        <p:txBody>
          <a:bodyPr/>
          <a:lstStyle/>
          <a:p>
            <a:r>
              <a:rPr lang="en-US" sz="4000">
                <a:latin typeface="Times New Roman" charset="0"/>
                <a:ea typeface="ＭＳ Ｐゴシック" charset="0"/>
              </a:rPr>
              <a:t>Surface Types</a:t>
            </a:r>
            <a:endParaRPr lang="en-US">
              <a:latin typeface="Times New Roman" charset="0"/>
              <a:ea typeface="ＭＳ Ｐゴシック" charset="0"/>
            </a:endParaRPr>
          </a:p>
        </p:txBody>
      </p:sp>
      <p:pic>
        <p:nvPicPr>
          <p:cNvPr id="26627" name="Picture 5" descr="Connoly surf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76400"/>
            <a:ext cx="5334000" cy="4419600"/>
          </a:xfrm>
        </p:spPr>
      </p:pic>
    </p:spTree>
    <p:extLst>
      <p:ext uri="{BB962C8B-B14F-4D97-AF65-F5344CB8AC3E}">
        <p14:creationId xmlns:p14="http://schemas.microsoft.com/office/powerpoint/2010/main" val="60184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E210A2A-09D2-2541-B098-488BF101AE40}" type="slidenum">
              <a:rPr lang="he-IL">
                <a:solidFill>
                  <a:srgbClr val="000000"/>
                </a:solidFill>
              </a:rPr>
              <a:pPr>
                <a:defRPr/>
              </a:pPr>
              <a:t>23</a:t>
            </a:fld>
            <a:endParaRPr lang="en-US">
              <a:solidFill>
                <a:srgbClr val="000000"/>
              </a:solidFill>
              <a:latin typeface="Arial"/>
            </a:endParaRPr>
          </a:p>
        </p:txBody>
      </p:sp>
      <p:sp>
        <p:nvSpPr>
          <p:cNvPr id="27650" name="Rectangle 2"/>
          <p:cNvSpPr>
            <a:spLocks noGrp="1" noChangeArrowheads="1"/>
          </p:cNvSpPr>
          <p:nvPr>
            <p:ph type="title"/>
          </p:nvPr>
        </p:nvSpPr>
        <p:spPr/>
        <p:txBody>
          <a:bodyPr/>
          <a:lstStyle/>
          <a:p>
            <a:r>
              <a:rPr lang="en-US">
                <a:latin typeface="Times New Roman" charset="0"/>
                <a:ea typeface="ＭＳ Ｐゴシック" charset="0"/>
              </a:rPr>
              <a:t>Types of Surface Patches</a:t>
            </a:r>
          </a:p>
        </p:txBody>
      </p:sp>
      <p:sp>
        <p:nvSpPr>
          <p:cNvPr id="119811" name="Rectangle 3"/>
          <p:cNvSpPr>
            <a:spLocks noGrp="1" noChangeArrowheads="1"/>
          </p:cNvSpPr>
          <p:nvPr>
            <p:ph type="body" idx="1"/>
          </p:nvPr>
        </p:nvSpPr>
        <p:spPr>
          <a:xfrm>
            <a:off x="381000" y="1981200"/>
            <a:ext cx="8564563" cy="4114800"/>
          </a:xfrm>
        </p:spPr>
        <p:txBody>
          <a:bodyPr/>
          <a:lstStyle/>
          <a:p>
            <a:pPr>
              <a:defRPr/>
            </a:pPr>
            <a:r>
              <a:rPr lang="en-US" sz="3600" dirty="0">
                <a:latin typeface="+mn-lt"/>
                <a:cs typeface="+mn-cs"/>
              </a:rPr>
              <a:t>Convex face - the rolling sphere is in</a:t>
            </a:r>
          </a:p>
          <a:p>
            <a:pPr marL="0" indent="0">
              <a:buFont typeface="Monotype Sorts" charset="0"/>
              <a:buNone/>
              <a:defRPr/>
            </a:pPr>
            <a:r>
              <a:rPr lang="en-US" sz="3600" dirty="0">
                <a:latin typeface="+mn-lt"/>
                <a:cs typeface="+mn-cs"/>
              </a:rPr>
              <a:t>contact with only 1 atom.</a:t>
            </a:r>
          </a:p>
          <a:p>
            <a:pPr>
              <a:defRPr/>
            </a:pPr>
            <a:r>
              <a:rPr lang="en-US" sz="3600" dirty="0">
                <a:latin typeface="+mn-lt"/>
                <a:cs typeface="+mn-cs"/>
              </a:rPr>
              <a:t> Saddle face - the rolling sphere is in</a:t>
            </a:r>
          </a:p>
          <a:p>
            <a:pPr marL="0" indent="0">
              <a:buFont typeface="Monotype Sorts" charset="0"/>
              <a:buNone/>
              <a:defRPr/>
            </a:pPr>
            <a:r>
              <a:rPr lang="en-US" sz="3600" dirty="0">
                <a:latin typeface="+mn-lt"/>
                <a:cs typeface="+mn-cs"/>
              </a:rPr>
              <a:t>contact with 2 spheres.</a:t>
            </a:r>
          </a:p>
          <a:p>
            <a:pPr>
              <a:defRPr/>
            </a:pPr>
            <a:r>
              <a:rPr lang="en-US" sz="3600" dirty="0">
                <a:latin typeface="+mn-lt"/>
                <a:cs typeface="+mn-cs"/>
              </a:rPr>
              <a:t> Concave triangle - the rolling sphere</a:t>
            </a:r>
          </a:p>
          <a:p>
            <a:pPr marL="0" indent="0">
              <a:buFont typeface="Monotype Sorts" charset="0"/>
              <a:buNone/>
              <a:defRPr/>
            </a:pPr>
            <a:r>
              <a:rPr lang="en-US" sz="3600" dirty="0">
                <a:latin typeface="+mn-lt"/>
                <a:cs typeface="+mn-cs"/>
              </a:rPr>
              <a:t>simultaneously touches 3 atom spheres.</a:t>
            </a:r>
          </a:p>
        </p:txBody>
      </p:sp>
    </p:spTree>
    <p:extLst>
      <p:ext uri="{BB962C8B-B14F-4D97-AF65-F5344CB8AC3E}">
        <p14:creationId xmlns:p14="http://schemas.microsoft.com/office/powerpoint/2010/main" val="2704398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4F801895-E85F-964C-A8CE-ADCC7B630D72}" type="slidenum">
              <a:rPr lang="he-IL">
                <a:solidFill>
                  <a:srgbClr val="000000"/>
                </a:solidFill>
              </a:rPr>
              <a:pPr>
                <a:defRPr/>
              </a:pPr>
              <a:t>24</a:t>
            </a:fld>
            <a:endParaRPr lang="en-US">
              <a:solidFill>
                <a:srgbClr val="000000"/>
              </a:solidFill>
              <a:latin typeface="Arial"/>
            </a:endParaRPr>
          </a:p>
        </p:txBody>
      </p:sp>
      <p:sp>
        <p:nvSpPr>
          <p:cNvPr id="28674" name="Rectangle 2"/>
          <p:cNvSpPr>
            <a:spLocks noGrp="1" noChangeArrowheads="1"/>
          </p:cNvSpPr>
          <p:nvPr>
            <p:ph type="title"/>
          </p:nvPr>
        </p:nvSpPr>
        <p:spPr/>
        <p:txBody>
          <a:bodyPr/>
          <a:lstStyle/>
          <a:p>
            <a:r>
              <a:rPr lang="en-US">
                <a:latin typeface="Times New Roman" charset="0"/>
                <a:ea typeface="ＭＳ Ｐゴシック" charset="0"/>
              </a:rPr>
              <a:t>Example - the surface of crambin</a:t>
            </a:r>
          </a:p>
        </p:txBody>
      </p:sp>
      <p:pic>
        <p:nvPicPr>
          <p:cNvPr id="11674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24000"/>
            <a:ext cx="4648200"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8676" name="Picture 10" desc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95600"/>
            <a:ext cx="4321175" cy="3221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1017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6B5AA65-7D9A-AD4A-A541-D784DFB99B18}" type="slidenum">
              <a:rPr lang="he-IL">
                <a:solidFill>
                  <a:srgbClr val="000000"/>
                </a:solidFill>
              </a:rPr>
              <a:pPr>
                <a:defRPr/>
              </a:pPr>
              <a:t>25</a:t>
            </a:fld>
            <a:endParaRPr lang="en-US">
              <a:solidFill>
                <a:srgbClr val="000000"/>
              </a:solidFill>
              <a:latin typeface="Arial"/>
            </a:endParaRPr>
          </a:p>
        </p:txBody>
      </p:sp>
      <p:sp>
        <p:nvSpPr>
          <p:cNvPr id="29698" name="Rectangle 2"/>
          <p:cNvSpPr>
            <a:spLocks noGrp="1" noChangeArrowheads="1"/>
          </p:cNvSpPr>
          <p:nvPr>
            <p:ph type="title"/>
          </p:nvPr>
        </p:nvSpPr>
        <p:spPr>
          <a:xfrm>
            <a:off x="1173163" y="228600"/>
            <a:ext cx="7772400" cy="1143000"/>
          </a:xfrm>
        </p:spPr>
        <p:txBody>
          <a:bodyPr/>
          <a:lstStyle/>
          <a:p>
            <a:r>
              <a:rPr lang="en-US">
                <a:latin typeface="Times New Roman" charset="0"/>
                <a:ea typeface="ＭＳ Ｐゴシック" charset="0"/>
              </a:rPr>
              <a:t>Types of Surface Patches</a:t>
            </a:r>
          </a:p>
        </p:txBody>
      </p:sp>
      <p:graphicFrame>
        <p:nvGraphicFramePr>
          <p:cNvPr id="2" name="Table 1"/>
          <p:cNvGraphicFramePr>
            <a:graphicFrameLocks noGrp="1"/>
          </p:cNvGraphicFramePr>
          <p:nvPr/>
        </p:nvGraphicFramePr>
        <p:xfrm>
          <a:off x="228600" y="1981200"/>
          <a:ext cx="8686800" cy="4340226"/>
        </p:xfrm>
        <a:graphic>
          <a:graphicData uri="http://schemas.openxmlformats.org/drawingml/2006/table">
            <a:tbl>
              <a:tblPr firstRow="1" bandRow="1">
                <a:tableStyleId>{2D5ABB26-0587-4C30-8999-92F81FD0307C}</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1310832">
                <a:tc>
                  <a:txBody>
                    <a:bodyPr/>
                    <a:lstStyle/>
                    <a:p>
                      <a:r>
                        <a:rPr lang="en-US" sz="2000" dirty="0"/>
                        <a:t># atoms touching the probe molecule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Degrees of freedom</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Surface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Shape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Boundary</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1009798">
                <a:tc>
                  <a:txBody>
                    <a:bodyPr/>
                    <a:lstStyle/>
                    <a:p>
                      <a:r>
                        <a:rPr lang="en-US" sz="2000" dirty="0"/>
                        <a:t>1</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2</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Sphere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Convex</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Circles of convex arcs</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1009798">
                <a:tc>
                  <a:txBody>
                    <a:bodyPr/>
                    <a:lstStyle/>
                    <a:p>
                      <a:r>
                        <a:rPr lang="en-US" sz="2000" dirty="0"/>
                        <a:t>2</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1</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Torus</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Saddle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Convex and concave arcs</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1009798">
                <a:tc>
                  <a:txBody>
                    <a:bodyPr/>
                    <a:lstStyle/>
                    <a:p>
                      <a:r>
                        <a:rPr lang="en-US" sz="2000" dirty="0"/>
                        <a:t>3</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0</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Sphere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Concave</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000" dirty="0"/>
                        <a:t>Three concave arcs</a:t>
                      </a:r>
                    </a:p>
                  </a:txBody>
                  <a:tcPr marT="45727" marB="4572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32707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09DB1D7-5E5B-624C-A496-6B439B16F6DA}" type="slidenum">
              <a:rPr lang="he-IL">
                <a:solidFill>
                  <a:srgbClr val="000000"/>
                </a:solidFill>
              </a:rPr>
              <a:pPr>
                <a:defRPr/>
              </a:pPr>
              <a:t>26</a:t>
            </a:fld>
            <a:endParaRPr lang="en-US" dirty="0">
              <a:solidFill>
                <a:srgbClr val="000000"/>
              </a:solidFill>
              <a:latin typeface="Arial"/>
            </a:endParaRPr>
          </a:p>
        </p:txBody>
      </p:sp>
      <p:sp>
        <p:nvSpPr>
          <p:cNvPr id="30722" name="Rectangle 2"/>
          <p:cNvSpPr>
            <a:spLocks noGrp="1" noChangeArrowheads="1"/>
          </p:cNvSpPr>
          <p:nvPr>
            <p:ph type="title"/>
          </p:nvPr>
        </p:nvSpPr>
        <p:spPr/>
        <p:txBody>
          <a:bodyPr/>
          <a:lstStyle/>
          <a:p>
            <a:r>
              <a:rPr lang="en-US">
                <a:latin typeface="Times New Roman" charset="0"/>
                <a:ea typeface="ＭＳ Ｐゴシック" charset="0"/>
              </a:rPr>
              <a:t>Basic Parameters</a:t>
            </a:r>
          </a:p>
        </p:txBody>
      </p:sp>
      <p:sp>
        <p:nvSpPr>
          <p:cNvPr id="30723" name="Rectangle 3"/>
          <p:cNvSpPr>
            <a:spLocks noGrp="1" noChangeArrowheads="1"/>
          </p:cNvSpPr>
          <p:nvPr>
            <p:ph type="body" idx="1"/>
          </p:nvPr>
        </p:nvSpPr>
        <p:spPr>
          <a:xfrm>
            <a:off x="381000" y="1981200"/>
            <a:ext cx="7162800" cy="4114800"/>
          </a:xfrm>
        </p:spPr>
        <p:txBody>
          <a:bodyPr/>
          <a:lstStyle/>
          <a:p>
            <a:r>
              <a:rPr lang="en-US" sz="3600">
                <a:ea typeface="ＭＳ Ｐゴシック" charset="0"/>
              </a:rPr>
              <a:t> Atomic coordinates: </a:t>
            </a:r>
            <a:r>
              <a:rPr lang="en-US" sz="3600" i="1">
                <a:ea typeface="ＭＳ Ｐゴシック" charset="0"/>
              </a:rPr>
              <a:t>c</a:t>
            </a:r>
            <a:r>
              <a:rPr lang="en-US" sz="3600" i="1" baseline="-25000">
                <a:ea typeface="ＭＳ Ｐゴシック" charset="0"/>
              </a:rPr>
              <a:t>1</a:t>
            </a:r>
            <a:r>
              <a:rPr lang="en-US" sz="3600">
                <a:ea typeface="ＭＳ Ｐゴシック" charset="0"/>
              </a:rPr>
              <a:t>, </a:t>
            </a:r>
            <a:r>
              <a:rPr lang="en-US" sz="3600" i="1">
                <a:ea typeface="ＭＳ Ｐゴシック" charset="0"/>
              </a:rPr>
              <a:t>c</a:t>
            </a:r>
            <a:r>
              <a:rPr lang="en-US" sz="3600" i="1" baseline="-25000">
                <a:ea typeface="ＭＳ Ｐゴシック" charset="0"/>
              </a:rPr>
              <a:t>2</a:t>
            </a:r>
            <a:r>
              <a:rPr lang="en-US" sz="3600">
                <a:ea typeface="ＭＳ Ｐゴシック" charset="0"/>
              </a:rPr>
              <a:t>, </a:t>
            </a:r>
            <a:r>
              <a:rPr lang="is-IS" sz="3600">
                <a:ea typeface="ＭＳ Ｐゴシック" charset="0"/>
              </a:rPr>
              <a:t>…</a:t>
            </a:r>
            <a:endParaRPr lang="en-US" sz="3600">
              <a:ea typeface="ＭＳ Ｐゴシック" charset="0"/>
            </a:endParaRPr>
          </a:p>
          <a:p>
            <a:r>
              <a:rPr lang="en-US" sz="3600">
                <a:ea typeface="ＭＳ Ｐゴシック" charset="0"/>
              </a:rPr>
              <a:t> Van der Waals radii: </a:t>
            </a:r>
            <a:r>
              <a:rPr lang="en-US" sz="3600" i="1">
                <a:ea typeface="ＭＳ Ｐゴシック" charset="0"/>
              </a:rPr>
              <a:t>r</a:t>
            </a:r>
            <a:r>
              <a:rPr lang="en-US" sz="3600" i="1" baseline="-25000">
                <a:ea typeface="ＭＳ Ｐゴシック" charset="0"/>
              </a:rPr>
              <a:t>1</a:t>
            </a:r>
            <a:r>
              <a:rPr lang="en-US" sz="3600">
                <a:ea typeface="ＭＳ Ｐゴシック" charset="0"/>
              </a:rPr>
              <a:t>, </a:t>
            </a:r>
            <a:r>
              <a:rPr lang="en-US" sz="3600" i="1">
                <a:ea typeface="ＭＳ Ｐゴシック" charset="0"/>
              </a:rPr>
              <a:t>r</a:t>
            </a:r>
            <a:r>
              <a:rPr lang="en-US" sz="3600" i="1" baseline="-25000">
                <a:ea typeface="ＭＳ Ｐゴシック" charset="0"/>
              </a:rPr>
              <a:t>2</a:t>
            </a:r>
            <a:r>
              <a:rPr lang="en-US" sz="3600">
                <a:ea typeface="ＭＳ Ｐゴシック" charset="0"/>
              </a:rPr>
              <a:t>, </a:t>
            </a:r>
            <a:r>
              <a:rPr lang="is-IS" sz="3600">
                <a:ea typeface="ＭＳ Ｐゴシック" charset="0"/>
              </a:rPr>
              <a:t>…</a:t>
            </a:r>
            <a:endParaRPr lang="en-US" sz="3600">
              <a:ea typeface="ＭＳ Ｐゴシック" charset="0"/>
            </a:endParaRPr>
          </a:p>
          <a:p>
            <a:r>
              <a:rPr lang="en-US" sz="3600">
                <a:ea typeface="ＭＳ Ｐゴシック" charset="0"/>
              </a:rPr>
              <a:t> Probe radius: </a:t>
            </a:r>
            <a:r>
              <a:rPr lang="en-US" sz="3600" i="1">
                <a:ea typeface="ＭＳ Ｐゴシック" charset="0"/>
              </a:rPr>
              <a:t>r</a:t>
            </a:r>
            <a:r>
              <a:rPr lang="en-US" sz="3600" i="1" baseline="-25000">
                <a:ea typeface="ＭＳ Ｐゴシック" charset="0"/>
              </a:rPr>
              <a:t>p</a:t>
            </a:r>
            <a:endParaRPr lang="en-US" sz="3600">
              <a:ea typeface="ＭＳ Ｐゴシック" charset="0"/>
            </a:endParaRPr>
          </a:p>
          <a:p>
            <a:r>
              <a:rPr lang="en-US" sz="3600">
                <a:ea typeface="ＭＳ Ｐゴシック" charset="0"/>
              </a:rPr>
              <a:t> Each sphere is defined by a center and a radius</a:t>
            </a:r>
          </a:p>
        </p:txBody>
      </p:sp>
      <p:pic>
        <p:nvPicPr>
          <p:cNvPr id="3072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42100" y="3733800"/>
            <a:ext cx="2501900" cy="283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7516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ACFD830-AAED-7949-9B5B-1DE4B2AEF267}" type="slidenum">
              <a:rPr lang="he-IL">
                <a:solidFill>
                  <a:srgbClr val="000000"/>
                </a:solidFill>
              </a:rPr>
              <a:pPr>
                <a:defRPr/>
              </a:pPr>
              <a:t>27</a:t>
            </a:fld>
            <a:endParaRPr lang="en-US">
              <a:solidFill>
                <a:srgbClr val="000000"/>
              </a:solidFill>
              <a:latin typeface="Arial"/>
            </a:endParaRPr>
          </a:p>
        </p:txBody>
      </p:sp>
      <p:sp>
        <p:nvSpPr>
          <p:cNvPr id="31746" name="Rectangle 2"/>
          <p:cNvSpPr>
            <a:spLocks noGrp="1" noChangeArrowheads="1"/>
          </p:cNvSpPr>
          <p:nvPr>
            <p:ph type="title"/>
          </p:nvPr>
        </p:nvSpPr>
        <p:spPr>
          <a:xfrm>
            <a:off x="1173163" y="228600"/>
            <a:ext cx="7772400" cy="1143000"/>
          </a:xfrm>
        </p:spPr>
        <p:txBody>
          <a:bodyPr/>
          <a:lstStyle/>
          <a:p>
            <a:r>
              <a:rPr lang="en-US">
                <a:latin typeface="Times New Roman" charset="0"/>
                <a:ea typeface="ＭＳ Ｐゴシック" charset="0"/>
              </a:rPr>
              <a:t>Rolling between 3 atoms</a:t>
            </a:r>
          </a:p>
        </p:txBody>
      </p:sp>
      <p:pic>
        <p:nvPicPr>
          <p:cNvPr id="317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41425"/>
            <a:ext cx="6413500"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4643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3700" y="720725"/>
            <a:ext cx="7988300" cy="612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0AB9938F-B29B-D34F-8E63-268DCD4C06A2}" type="slidenum">
              <a:rPr lang="he-IL">
                <a:solidFill>
                  <a:srgbClr val="000000"/>
                </a:solidFill>
              </a:rPr>
              <a:pPr>
                <a:defRPr/>
              </a:pPr>
              <a:t>28</a:t>
            </a:fld>
            <a:endParaRPr lang="en-US">
              <a:solidFill>
                <a:srgbClr val="000000"/>
              </a:solidFill>
              <a:latin typeface="Arial"/>
            </a:endParaRPr>
          </a:p>
        </p:txBody>
      </p:sp>
      <p:sp>
        <p:nvSpPr>
          <p:cNvPr id="32771" name="Rectangle 2"/>
          <p:cNvSpPr>
            <a:spLocks noGrp="1" noChangeArrowheads="1"/>
          </p:cNvSpPr>
          <p:nvPr>
            <p:ph type="title"/>
          </p:nvPr>
        </p:nvSpPr>
        <p:spPr>
          <a:xfrm>
            <a:off x="1173163" y="76200"/>
            <a:ext cx="7772400" cy="1143000"/>
          </a:xfrm>
        </p:spPr>
        <p:txBody>
          <a:bodyPr/>
          <a:lstStyle/>
          <a:p>
            <a:r>
              <a:rPr lang="en-US">
                <a:latin typeface="Times New Roman" charset="0"/>
                <a:ea typeface="ＭＳ Ｐゴシック" charset="0"/>
              </a:rPr>
              <a:t>Rolling between 2 atoms</a:t>
            </a:r>
          </a:p>
        </p:txBody>
      </p:sp>
    </p:spTree>
    <p:extLst>
      <p:ext uri="{BB962C8B-B14F-4D97-AF65-F5344CB8AC3E}">
        <p14:creationId xmlns:p14="http://schemas.microsoft.com/office/powerpoint/2010/main" val="252049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r>
              <a:rPr lang="en-US">
                <a:latin typeface="Times New Roman" charset="0"/>
                <a:ea typeface="ＭＳ Ｐゴシック" charset="0"/>
              </a:rPr>
              <a:t>The torus</a:t>
            </a:r>
          </a:p>
        </p:txBody>
      </p:sp>
      <p:pic>
        <p:nvPicPr>
          <p:cNvPr id="3379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5792788"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981200"/>
            <a:ext cx="30480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51347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89" name="Rectangle 2"/>
          <p:cNvSpPr>
            <a:spLocks noGrp="1" noChangeArrowheads="1"/>
          </p:cNvSpPr>
          <p:nvPr>
            <p:ph type="title"/>
          </p:nvPr>
        </p:nvSpPr>
        <p:spPr>
          <a:xfrm>
            <a:off x="457200" y="0"/>
            <a:ext cx="7772400" cy="1143000"/>
          </a:xfrm>
        </p:spPr>
        <p:txBody>
          <a:bodyPr/>
          <a:lstStyle/>
          <a:p>
            <a:pPr eaLnBrk="1" hangingPunct="1"/>
            <a:r>
              <a:rPr lang="en-US" sz="4000" b="1">
                <a:latin typeface="Catamaran SemiBold" charset="0"/>
              </a:rPr>
              <a:t>The Docking Problem</a:t>
            </a:r>
          </a:p>
        </p:txBody>
      </p:sp>
      <p:sp>
        <p:nvSpPr>
          <p:cNvPr id="703490" name="Rectangle 3"/>
          <p:cNvSpPr>
            <a:spLocks noGrp="1" noChangeArrowheads="1"/>
          </p:cNvSpPr>
          <p:nvPr>
            <p:ph idx="1"/>
          </p:nvPr>
        </p:nvSpPr>
        <p:spPr>
          <a:xfrm>
            <a:off x="304800" y="1524000"/>
            <a:ext cx="8640763" cy="4572000"/>
          </a:xfrm>
        </p:spPr>
        <p:txBody>
          <a:bodyPr/>
          <a:lstStyle/>
          <a:p>
            <a:pPr eaLnBrk="1" hangingPunct="1"/>
            <a:r>
              <a:rPr lang="en-US">
                <a:latin typeface="Catamaran" charset="0"/>
                <a:cs typeface="Catamaran" charset="0"/>
              </a:rPr>
              <a:t>Input: A pair of molecules (“receptor” and “ligand” represented by their 3D structures</a:t>
            </a:r>
          </a:p>
          <a:p>
            <a:pPr eaLnBrk="1" hangingPunct="1"/>
            <a:r>
              <a:rPr lang="en-US">
                <a:latin typeface="Catamaran" charset="0"/>
                <a:cs typeface="Catamaran" charset="0"/>
              </a:rPr>
              <a:t>Tasks:</a:t>
            </a:r>
          </a:p>
          <a:p>
            <a:pPr lvl="1" eaLnBrk="1" hangingPunct="1"/>
            <a:r>
              <a:rPr lang="en-US" sz="3200">
                <a:latin typeface="Catamaran" charset="0"/>
                <a:cs typeface="Catamaran" charset="0"/>
              </a:rPr>
              <a:t>Decide whether the molecules will form a complex (interact/bind)</a:t>
            </a:r>
          </a:p>
          <a:p>
            <a:pPr lvl="1" eaLnBrk="1" hangingPunct="1"/>
            <a:r>
              <a:rPr lang="en-US" sz="3200">
                <a:latin typeface="Catamaran" charset="0"/>
                <a:cs typeface="Catamaran" charset="0"/>
              </a:rPr>
              <a:t>Determine the binding affinity</a:t>
            </a:r>
          </a:p>
          <a:p>
            <a:pPr lvl="1" eaLnBrk="1" hangingPunct="1"/>
            <a:r>
              <a:rPr lang="en-US" sz="3200" b="1" u="sng">
                <a:latin typeface="Catamaran" charset="0"/>
                <a:cs typeface="Catamaran" charset="0"/>
              </a:rPr>
              <a:t>Predict the 3D structure of the complex</a:t>
            </a:r>
          </a:p>
          <a:p>
            <a:pPr lvl="1" eaLnBrk="1" hangingPunct="1"/>
            <a:r>
              <a:rPr lang="en-US" sz="3200">
                <a:latin typeface="Catamaran" charset="0"/>
                <a:cs typeface="Catamaran" charset="0"/>
              </a:rPr>
              <a:t>Deduce function</a:t>
            </a:r>
          </a:p>
        </p:txBody>
      </p:sp>
      <p:sp>
        <p:nvSpPr>
          <p:cNvPr id="6" name="Slide Number Placeholder 5"/>
          <p:cNvSpPr>
            <a:spLocks noGrp="1"/>
          </p:cNvSpPr>
          <p:nvPr>
            <p:ph type="sldNum" sz="quarter" idx="12"/>
          </p:nvPr>
        </p:nvSpPr>
        <p:spPr/>
        <p:txBody>
          <a:bodyPr/>
          <a:lstStyle/>
          <a:p>
            <a:pPr>
              <a:defRPr/>
            </a:pPr>
            <a:fld id="{F937331E-0881-034D-97C5-D1F94E7AAA46}" type="slidenum">
              <a:rPr lang="he-IL"/>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4B2AEC8-45FB-C945-AE1D-50BA8F1F4C47}" type="slidenum">
              <a:rPr lang="he-IL">
                <a:solidFill>
                  <a:srgbClr val="000000"/>
                </a:solidFill>
              </a:rPr>
              <a:pPr>
                <a:defRPr/>
              </a:pPr>
              <a:t>30</a:t>
            </a:fld>
            <a:endParaRPr lang="en-US">
              <a:solidFill>
                <a:srgbClr val="000000"/>
              </a:solidFill>
              <a:latin typeface="Arial"/>
            </a:endParaRPr>
          </a:p>
        </p:txBody>
      </p:sp>
      <p:sp>
        <p:nvSpPr>
          <p:cNvPr id="34818" name="Rectangle 2"/>
          <p:cNvSpPr>
            <a:spLocks noGrp="1" noChangeArrowheads="1"/>
          </p:cNvSpPr>
          <p:nvPr>
            <p:ph type="title"/>
          </p:nvPr>
        </p:nvSpPr>
        <p:spPr>
          <a:xfrm>
            <a:off x="762000" y="228600"/>
            <a:ext cx="7772400" cy="1143000"/>
          </a:xfrm>
        </p:spPr>
        <p:txBody>
          <a:bodyPr/>
          <a:lstStyle/>
          <a:p>
            <a:r>
              <a:rPr lang="en-US">
                <a:latin typeface="Times New Roman" charset="0"/>
                <a:ea typeface="ＭＳ Ｐゴシック" charset="0"/>
              </a:rPr>
              <a:t>Torus calculation</a:t>
            </a:r>
          </a:p>
        </p:txBody>
      </p:sp>
      <p:sp>
        <p:nvSpPr>
          <p:cNvPr id="119811" name="Rectangle 3"/>
          <p:cNvSpPr>
            <a:spLocks noGrp="1" noChangeArrowheads="1"/>
          </p:cNvSpPr>
          <p:nvPr>
            <p:ph type="body" idx="1"/>
          </p:nvPr>
        </p:nvSpPr>
        <p:spPr>
          <a:xfrm>
            <a:off x="228600" y="2209800"/>
            <a:ext cx="6324600" cy="4114800"/>
          </a:xfrm>
        </p:spPr>
        <p:txBody>
          <a:bodyPr/>
          <a:lstStyle/>
          <a:p>
            <a:pPr>
              <a:defRPr/>
            </a:pPr>
            <a:r>
              <a:rPr lang="en-US" sz="2800" dirty="0">
                <a:latin typeface="+mn-lt"/>
                <a:cs typeface="+mn-cs"/>
              </a:rPr>
              <a:t>Inter atomic distance: d = |b-a|</a:t>
            </a:r>
          </a:p>
          <a:p>
            <a:pPr>
              <a:defRPr/>
            </a:pPr>
            <a:r>
              <a:rPr lang="en-US" sz="2800" dirty="0">
                <a:latin typeface="+mn-lt"/>
                <a:cs typeface="+mn-cs"/>
              </a:rPr>
              <a:t>Torus axis unit vector: u = (b-a)/d</a:t>
            </a:r>
          </a:p>
          <a:p>
            <a:pPr>
              <a:defRPr/>
            </a:pPr>
            <a:r>
              <a:rPr lang="en-US" sz="2800" dirty="0">
                <a:latin typeface="+mn-lt"/>
                <a:cs typeface="+mn-cs"/>
              </a:rPr>
              <a:t>Torus center: halfway along the torus axis if the vectors are the same,</a:t>
            </a:r>
          </a:p>
          <a:p>
            <a:pPr marL="0" indent="0">
              <a:buFont typeface="Monotype Sorts" charset="0"/>
              <a:buNone/>
              <a:defRPr/>
            </a:pPr>
            <a:r>
              <a:rPr lang="en-US" sz="2800" dirty="0">
                <a:latin typeface="+mn-lt"/>
                <a:cs typeface="+mn-cs"/>
              </a:rPr>
              <a:t>Otherwise …</a:t>
            </a:r>
          </a:p>
        </p:txBody>
      </p:sp>
      <p:pic>
        <p:nvPicPr>
          <p:cNvPr id="3482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0"/>
            <a:ext cx="2197100" cy="186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2286000"/>
            <a:ext cx="2943225" cy="448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8255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19388" r="-19388"/>
          <a:stretch>
            <a:fillRect/>
          </a:stretch>
        </p:blipFill>
        <p:spPr>
          <a:xfrm>
            <a:off x="-1524000" y="76200"/>
            <a:ext cx="12522200" cy="6629400"/>
          </a:xfrm>
        </p:spPr>
      </p:pic>
    </p:spTree>
    <p:extLst>
      <p:ext uri="{BB962C8B-B14F-4D97-AF65-F5344CB8AC3E}">
        <p14:creationId xmlns:p14="http://schemas.microsoft.com/office/powerpoint/2010/main" val="365011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8424" t="11497" r="14037" b="3000"/>
          <a:stretch>
            <a:fillRect/>
          </a:stretch>
        </p:blipFill>
        <p:spPr>
          <a:xfrm>
            <a:off x="-149225" y="-228600"/>
            <a:ext cx="9110663" cy="7086600"/>
          </a:xfrm>
        </p:spPr>
      </p:pic>
    </p:spTree>
    <p:extLst>
      <p:ext uri="{BB962C8B-B14F-4D97-AF65-F5344CB8AC3E}">
        <p14:creationId xmlns:p14="http://schemas.microsoft.com/office/powerpoint/2010/main" val="2816798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8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1524000"/>
            <a:ext cx="6940550" cy="531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50F9FBB5-4170-A846-92CC-8C9F20760E43}" type="slidenum">
              <a:rPr lang="he-IL">
                <a:solidFill>
                  <a:srgbClr val="000000"/>
                </a:solidFill>
              </a:rPr>
              <a:pPr>
                <a:defRPr/>
              </a:pPr>
              <a:t>33</a:t>
            </a:fld>
            <a:endParaRPr lang="en-US">
              <a:solidFill>
                <a:srgbClr val="000000"/>
              </a:solidFill>
              <a:latin typeface="Arial"/>
            </a:endParaRPr>
          </a:p>
        </p:txBody>
      </p:sp>
      <p:sp>
        <p:nvSpPr>
          <p:cNvPr id="37891" name="Rectangle 2"/>
          <p:cNvSpPr>
            <a:spLocks noGrp="1" noChangeArrowheads="1"/>
          </p:cNvSpPr>
          <p:nvPr>
            <p:ph type="title"/>
          </p:nvPr>
        </p:nvSpPr>
        <p:spPr>
          <a:xfrm>
            <a:off x="1173163" y="76200"/>
            <a:ext cx="7772400" cy="1143000"/>
          </a:xfrm>
        </p:spPr>
        <p:txBody>
          <a:bodyPr/>
          <a:lstStyle/>
          <a:p>
            <a:r>
              <a:rPr lang="en-US">
                <a:latin typeface="Times New Roman" charset="0"/>
                <a:ea typeface="ＭＳ Ｐゴシック" charset="0"/>
              </a:rPr>
              <a:t>Rolling between 2 atoms</a:t>
            </a:r>
          </a:p>
        </p:txBody>
      </p:sp>
      <p:pic>
        <p:nvPicPr>
          <p:cNvPr id="37892" name="Picture 10" desc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3657600" cy="272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997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3D54B82-D982-6248-8F26-63D4F73E78FB}" type="slidenum">
              <a:rPr lang="he-IL">
                <a:solidFill>
                  <a:srgbClr val="000000"/>
                </a:solidFill>
              </a:rPr>
              <a:pPr>
                <a:defRPr/>
              </a:pPr>
              <a:t>34</a:t>
            </a:fld>
            <a:endParaRPr lang="en-US">
              <a:solidFill>
                <a:srgbClr val="000000"/>
              </a:solidFill>
              <a:latin typeface="Arial"/>
            </a:endParaRPr>
          </a:p>
        </p:txBody>
      </p:sp>
      <p:sp>
        <p:nvSpPr>
          <p:cNvPr id="38914" name="Rectangle 2"/>
          <p:cNvSpPr>
            <a:spLocks noGrp="1" noChangeArrowheads="1"/>
          </p:cNvSpPr>
          <p:nvPr>
            <p:ph type="title"/>
          </p:nvPr>
        </p:nvSpPr>
        <p:spPr>
          <a:xfrm>
            <a:off x="1173163" y="228600"/>
            <a:ext cx="7772400" cy="1143000"/>
          </a:xfrm>
        </p:spPr>
        <p:txBody>
          <a:bodyPr/>
          <a:lstStyle/>
          <a:p>
            <a:r>
              <a:rPr lang="en-US">
                <a:latin typeface="Times New Roman" charset="0"/>
                <a:ea typeface="ＭＳ Ｐゴシック" charset="0"/>
              </a:rPr>
              <a:t>Rolling between 3 atoms</a:t>
            </a:r>
          </a:p>
        </p:txBody>
      </p:sp>
      <p:pic>
        <p:nvPicPr>
          <p:cNvPr id="3891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41425"/>
            <a:ext cx="6413500"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3834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endParaRPr lang="en-US">
              <a:latin typeface="Times New Roman" charset="0"/>
              <a:ea typeface="ＭＳ Ｐゴシック" charset="0"/>
            </a:endParaRPr>
          </a:p>
        </p:txBody>
      </p:sp>
      <p:pic>
        <p:nvPicPr>
          <p:cNvPr id="39938"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26270" r="-26270"/>
          <a:stretch>
            <a:fillRect/>
          </a:stretch>
        </p:blipFill>
        <p:spPr>
          <a:xfrm>
            <a:off x="-2159000" y="-381000"/>
            <a:ext cx="13962063" cy="7391400"/>
          </a:xfrm>
        </p:spPr>
      </p:pic>
    </p:spTree>
    <p:extLst>
      <p:ext uri="{BB962C8B-B14F-4D97-AF65-F5344CB8AC3E}">
        <p14:creationId xmlns:p14="http://schemas.microsoft.com/office/powerpoint/2010/main" val="3400918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endParaRPr lang="en-US">
              <a:latin typeface="Times New Roman" charset="0"/>
              <a:ea typeface="ＭＳ Ｐゴシック" charset="0"/>
            </a:endParaRPr>
          </a:p>
        </p:txBody>
      </p:sp>
      <p:pic>
        <p:nvPicPr>
          <p:cNvPr id="40962"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12064" r="-12064"/>
          <a:stretch>
            <a:fillRect/>
          </a:stretch>
        </p:blipFill>
        <p:spPr>
          <a:xfrm>
            <a:off x="-1447800" y="63500"/>
            <a:ext cx="12115800" cy="6413500"/>
          </a:xfrm>
        </p:spPr>
      </p:pic>
    </p:spTree>
    <p:extLst>
      <p:ext uri="{BB962C8B-B14F-4D97-AF65-F5344CB8AC3E}">
        <p14:creationId xmlns:p14="http://schemas.microsoft.com/office/powerpoint/2010/main" val="251510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endParaRPr lang="en-US">
              <a:latin typeface="Times New Roman" charset="0"/>
              <a:ea typeface="ＭＳ Ｐゴシック" charset="0"/>
            </a:endParaRPr>
          </a:p>
        </p:txBody>
      </p:sp>
      <p:pic>
        <p:nvPicPr>
          <p:cNvPr id="4198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26109" r="-26109"/>
          <a:stretch>
            <a:fillRect/>
          </a:stretch>
        </p:blipFill>
        <p:spPr>
          <a:xfrm>
            <a:off x="-2141538" y="0"/>
            <a:ext cx="12954001" cy="6858000"/>
          </a:xfrm>
        </p:spPr>
      </p:pic>
    </p:spTree>
    <p:extLst>
      <p:ext uri="{BB962C8B-B14F-4D97-AF65-F5344CB8AC3E}">
        <p14:creationId xmlns:p14="http://schemas.microsoft.com/office/powerpoint/2010/main" val="1866113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endParaRPr lang="en-US">
              <a:latin typeface="Times New Roman" charset="0"/>
              <a:ea typeface="ＭＳ Ｐゴシック" charset="0"/>
            </a:endParaRPr>
          </a:p>
        </p:txBody>
      </p:sp>
      <p:pic>
        <p:nvPicPr>
          <p:cNvPr id="4301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17979" r="-17979"/>
          <a:stretch>
            <a:fillRect/>
          </a:stretch>
        </p:blipFill>
        <p:spPr>
          <a:xfrm>
            <a:off x="-1379538" y="63500"/>
            <a:ext cx="11971338" cy="6337300"/>
          </a:xfrm>
        </p:spPr>
      </p:pic>
    </p:spTree>
    <p:extLst>
      <p:ext uri="{BB962C8B-B14F-4D97-AF65-F5344CB8AC3E}">
        <p14:creationId xmlns:p14="http://schemas.microsoft.com/office/powerpoint/2010/main" val="1835035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599B5F6A-FB5B-9444-B232-F0501D2479AB}" type="slidenum">
              <a:rPr lang="he-IL">
                <a:solidFill>
                  <a:srgbClr val="000000"/>
                </a:solidFill>
              </a:rPr>
              <a:pPr>
                <a:defRPr/>
              </a:pPr>
              <a:t>39</a:t>
            </a:fld>
            <a:endParaRPr lang="en-US">
              <a:solidFill>
                <a:srgbClr val="000000"/>
              </a:solidFill>
              <a:latin typeface="Arial"/>
            </a:endParaRPr>
          </a:p>
        </p:txBody>
      </p:sp>
      <p:sp>
        <p:nvSpPr>
          <p:cNvPr id="44034" name="Rectangle 2"/>
          <p:cNvSpPr>
            <a:spLocks noGrp="1" noChangeArrowheads="1"/>
          </p:cNvSpPr>
          <p:nvPr>
            <p:ph type="title"/>
          </p:nvPr>
        </p:nvSpPr>
        <p:spPr/>
        <p:txBody>
          <a:bodyPr/>
          <a:lstStyle/>
          <a:p>
            <a:r>
              <a:rPr lang="en-US" sz="4000">
                <a:latin typeface="Times New Roman" charset="0"/>
                <a:ea typeface="ＭＳ Ｐゴシック" charset="0"/>
              </a:rPr>
              <a:t>Surface Types</a:t>
            </a:r>
            <a:endParaRPr lang="en-US">
              <a:latin typeface="Times New Roman" charset="0"/>
              <a:ea typeface="ＭＳ Ｐゴシック" charset="0"/>
            </a:endParaRPr>
          </a:p>
        </p:txBody>
      </p:sp>
      <p:pic>
        <p:nvPicPr>
          <p:cNvPr id="44035" name="Picture 5" descr="Connoly surf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76400"/>
            <a:ext cx="5334000" cy="4419600"/>
          </a:xfrm>
        </p:spPr>
      </p:pic>
    </p:spTree>
    <p:extLst>
      <p:ext uri="{BB962C8B-B14F-4D97-AF65-F5344CB8AC3E}">
        <p14:creationId xmlns:p14="http://schemas.microsoft.com/office/powerpoint/2010/main" val="30371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3" name="Rectangle 2"/>
          <p:cNvSpPr>
            <a:spLocks noGrp="1" noChangeArrowheads="1"/>
          </p:cNvSpPr>
          <p:nvPr>
            <p:ph type="title"/>
          </p:nvPr>
        </p:nvSpPr>
        <p:spPr>
          <a:xfrm>
            <a:off x="533400" y="152400"/>
            <a:ext cx="8412163" cy="1295400"/>
          </a:xfrm>
        </p:spPr>
        <p:txBody>
          <a:bodyPr/>
          <a:lstStyle/>
          <a:p>
            <a:pPr eaLnBrk="1" hangingPunct="1"/>
            <a:r>
              <a:rPr lang="en-US" sz="4000" b="1">
                <a:latin typeface="Catamaran SemiBold" charset="0"/>
              </a:rPr>
              <a:t>Significance/Applications/Motivation</a:t>
            </a:r>
          </a:p>
        </p:txBody>
      </p:sp>
      <p:sp>
        <p:nvSpPr>
          <p:cNvPr id="704514" name="Rectangle 3"/>
          <p:cNvSpPr>
            <a:spLocks noGrp="1" noChangeArrowheads="1"/>
          </p:cNvSpPr>
          <p:nvPr>
            <p:ph idx="1"/>
          </p:nvPr>
        </p:nvSpPr>
        <p:spPr>
          <a:xfrm>
            <a:off x="457200" y="1600200"/>
            <a:ext cx="8488363" cy="4495800"/>
          </a:xfrm>
        </p:spPr>
        <p:txBody>
          <a:bodyPr/>
          <a:lstStyle/>
          <a:p>
            <a:pPr eaLnBrk="1" hangingPunct="1"/>
            <a:r>
              <a:rPr lang="en-US">
                <a:latin typeface="Catamaran" charset="0"/>
                <a:cs typeface="Catamaran" charset="0"/>
              </a:rPr>
              <a:t>Computer aided </a:t>
            </a:r>
            <a:r>
              <a:rPr lang="en-US">
                <a:solidFill>
                  <a:schemeClr val="accent2"/>
                </a:solidFill>
                <a:latin typeface="Catamaran" charset="0"/>
                <a:cs typeface="Catamaran" charset="0"/>
              </a:rPr>
              <a:t>drug design</a:t>
            </a:r>
            <a:r>
              <a:rPr lang="en-US">
                <a:latin typeface="Catamaran" charset="0"/>
                <a:cs typeface="Catamaran" charset="0"/>
              </a:rPr>
              <a:t> – detection of lead compounds. Prediction of side-effects</a:t>
            </a:r>
          </a:p>
          <a:p>
            <a:pPr eaLnBrk="1" hangingPunct="1"/>
            <a:r>
              <a:rPr lang="en-US">
                <a:latin typeface="Catamaran" charset="0"/>
                <a:cs typeface="Catamaran" charset="0"/>
              </a:rPr>
              <a:t>Elucidation of </a:t>
            </a:r>
            <a:r>
              <a:rPr lang="en-US">
                <a:solidFill>
                  <a:schemeClr val="accent2"/>
                </a:solidFill>
                <a:latin typeface="Catamaran" charset="0"/>
                <a:cs typeface="Catamaran" charset="0"/>
              </a:rPr>
              <a:t>biochemical pathways</a:t>
            </a:r>
            <a:r>
              <a:rPr lang="en-US">
                <a:latin typeface="Catamaran" charset="0"/>
                <a:cs typeface="Catamaran" charset="0"/>
              </a:rPr>
              <a:t>  - governed by biomolecular recognition and interactions</a:t>
            </a:r>
          </a:p>
          <a:p>
            <a:pPr eaLnBrk="1" hangingPunct="1"/>
            <a:r>
              <a:rPr lang="en-US">
                <a:latin typeface="Catamaran" charset="0"/>
                <a:cs typeface="Catamaran" charset="0"/>
              </a:rPr>
              <a:t>Huge no. of potential complexes – requires computational screening</a:t>
            </a:r>
          </a:p>
          <a:p>
            <a:pPr eaLnBrk="1" hangingPunct="1"/>
            <a:endParaRPr lang="en-US">
              <a:latin typeface="Catamaran" charset="0"/>
              <a:cs typeface="Catamaran" charset="0"/>
            </a:endParaRPr>
          </a:p>
        </p:txBody>
      </p:sp>
      <p:sp>
        <p:nvSpPr>
          <p:cNvPr id="6" name="Slide Number Placeholder 5"/>
          <p:cNvSpPr>
            <a:spLocks noGrp="1"/>
          </p:cNvSpPr>
          <p:nvPr>
            <p:ph type="sldNum" sz="quarter" idx="12"/>
          </p:nvPr>
        </p:nvSpPr>
        <p:spPr/>
        <p:txBody>
          <a:bodyPr/>
          <a:lstStyle/>
          <a:p>
            <a:pPr>
              <a:defRPr/>
            </a:pPr>
            <a:fld id="{16B06717-DA57-C546-AB45-AD8E07C51534}" type="slidenum">
              <a:rPr lang="he-IL"/>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9DD93504-A8F7-DB42-B2B6-CBBF05B4FBBA}" type="slidenum">
              <a:rPr lang="he-IL">
                <a:solidFill>
                  <a:srgbClr val="000000"/>
                </a:solidFill>
              </a:rPr>
              <a:pPr>
                <a:defRPr/>
              </a:pPr>
              <a:t>40</a:t>
            </a:fld>
            <a:endParaRPr lang="en-US">
              <a:solidFill>
                <a:srgbClr val="000000"/>
              </a:solidFill>
              <a:latin typeface="Arial"/>
            </a:endParaRPr>
          </a:p>
        </p:txBody>
      </p:sp>
      <p:sp>
        <p:nvSpPr>
          <p:cNvPr id="45058" name="Rectangle 2"/>
          <p:cNvSpPr>
            <a:spLocks noGrp="1" noChangeArrowheads="1"/>
          </p:cNvSpPr>
          <p:nvPr>
            <p:ph type="title"/>
          </p:nvPr>
        </p:nvSpPr>
        <p:spPr/>
        <p:txBody>
          <a:bodyPr/>
          <a:lstStyle/>
          <a:p>
            <a:r>
              <a:rPr lang="en-US">
                <a:latin typeface="Times New Roman" charset="0"/>
                <a:ea typeface="ＭＳ Ｐゴシック" charset="0"/>
              </a:rPr>
              <a:t>Shape Complementarity</a:t>
            </a:r>
          </a:p>
        </p:txBody>
      </p:sp>
      <p:pic>
        <p:nvPicPr>
          <p:cNvPr id="45059" name="Picture 10" descr="shape compl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76400"/>
            <a:ext cx="5257800" cy="4495800"/>
          </a:xfrm>
        </p:spPr>
      </p:pic>
    </p:spTree>
    <p:extLst>
      <p:ext uri="{BB962C8B-B14F-4D97-AF65-F5344CB8AC3E}">
        <p14:creationId xmlns:p14="http://schemas.microsoft.com/office/powerpoint/2010/main" val="340132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77665C5-313B-B04C-A768-E1C866EC1DDD}" type="slidenum">
              <a:rPr lang="he-IL">
                <a:solidFill>
                  <a:srgbClr val="000000"/>
                </a:solidFill>
              </a:rPr>
              <a:pPr>
                <a:defRPr/>
              </a:pPr>
              <a:t>41</a:t>
            </a:fld>
            <a:endParaRPr lang="en-US">
              <a:solidFill>
                <a:srgbClr val="000000"/>
              </a:solidFill>
              <a:latin typeface="Arial"/>
            </a:endParaRPr>
          </a:p>
        </p:txBody>
      </p:sp>
      <p:pic>
        <p:nvPicPr>
          <p:cNvPr id="4608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9213"/>
            <a:ext cx="8610600" cy="698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1290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p:txBody>
          <a:bodyPr/>
          <a:lstStyle/>
          <a:p>
            <a:pPr>
              <a:defRPr/>
            </a:pPr>
            <a:fld id="{A5DB6CF2-EFCD-BD43-8EEA-DC4785DE156A}" type="slidenum">
              <a:rPr lang="he-IL">
                <a:solidFill>
                  <a:srgbClr val="000000"/>
                </a:solidFill>
              </a:rPr>
              <a:pPr>
                <a:defRPr/>
              </a:pPr>
              <a:t>42</a:t>
            </a:fld>
            <a:endParaRPr lang="en-US">
              <a:solidFill>
                <a:srgbClr val="000000"/>
              </a:solidFill>
              <a:latin typeface="Arial"/>
            </a:endParaRPr>
          </a:p>
        </p:txBody>
      </p:sp>
      <p:sp>
        <p:nvSpPr>
          <p:cNvPr id="47106" name="Rectangle 2"/>
          <p:cNvSpPr>
            <a:spLocks noGrp="1" noChangeArrowheads="1"/>
          </p:cNvSpPr>
          <p:nvPr>
            <p:ph type="title"/>
          </p:nvPr>
        </p:nvSpPr>
        <p:spPr>
          <a:xfrm>
            <a:off x="228600" y="457200"/>
            <a:ext cx="8716963" cy="1143000"/>
          </a:xfrm>
        </p:spPr>
        <p:txBody>
          <a:bodyPr/>
          <a:lstStyle/>
          <a:p>
            <a:r>
              <a:rPr lang="en-US">
                <a:latin typeface="Times New Roman" charset="0"/>
                <a:ea typeface="ＭＳ Ｐゴシック" charset="0"/>
              </a:rPr>
              <a:t>Example : Trypsin/Trypsin inhibitor</a:t>
            </a:r>
          </a:p>
        </p:txBody>
      </p:sp>
      <p:pic>
        <p:nvPicPr>
          <p:cNvPr id="47107" name="Picture 3" descr="trp_pti_crv_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47800"/>
            <a:ext cx="41910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 Box 4"/>
          <p:cNvSpPr txBox="1">
            <a:spLocks noChangeArrowheads="1"/>
          </p:cNvSpPr>
          <p:nvPr/>
        </p:nvSpPr>
        <p:spPr bwMode="auto">
          <a:xfrm>
            <a:off x="1371600" y="5715000"/>
            <a:ext cx="60388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b="0" i="1">
                <a:solidFill>
                  <a:srgbClr val="000000"/>
                </a:solidFill>
                <a:cs typeface="Times New Roman" charset="0"/>
              </a:rPr>
              <a:t>Figure from B. Honig’s Labs web-site at Columbia University.</a:t>
            </a:r>
            <a:endParaRPr lang="en-US" sz="1800" b="0">
              <a:solidFill>
                <a:srgbClr val="000000"/>
              </a:solidFill>
              <a:cs typeface="Times New Roman" charset="0"/>
            </a:endParaRPr>
          </a:p>
        </p:txBody>
      </p:sp>
    </p:spTree>
    <p:extLst>
      <p:ext uri="{BB962C8B-B14F-4D97-AF65-F5344CB8AC3E}">
        <p14:creationId xmlns:p14="http://schemas.microsoft.com/office/powerpoint/2010/main" val="32088743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381000" y="304800"/>
            <a:ext cx="8839200" cy="1143000"/>
          </a:xfrm>
        </p:spPr>
        <p:txBody>
          <a:bodyPr/>
          <a:lstStyle/>
          <a:p>
            <a:r>
              <a:rPr lang="en-US">
                <a:latin typeface="Times New Roman" charset="0"/>
                <a:ea typeface="ＭＳ Ｐゴシック" charset="0"/>
              </a:rPr>
              <a:t>Curvature measured by Solid Angles</a:t>
            </a:r>
          </a:p>
        </p:txBody>
      </p:sp>
      <p:pic>
        <p:nvPicPr>
          <p:cNvPr id="48130" name="Picture 6" descr="solid 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362200"/>
            <a:ext cx="5410200" cy="439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71" name="Text Box 7"/>
          <p:cNvSpPr txBox="1">
            <a:spLocks noChangeArrowheads="1"/>
          </p:cNvSpPr>
          <p:nvPr/>
        </p:nvSpPr>
        <p:spPr bwMode="auto">
          <a:xfrm>
            <a:off x="7985125" y="5353050"/>
            <a:ext cx="12668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3200">
                <a:solidFill>
                  <a:srgbClr val="000000"/>
                </a:solidFill>
                <a:cs typeface="Times New Roman" charset="0"/>
              </a:rPr>
              <a:t>knob</a:t>
            </a:r>
          </a:p>
        </p:txBody>
      </p:sp>
      <p:sp>
        <p:nvSpPr>
          <p:cNvPr id="113672" name="Text Box 8"/>
          <p:cNvSpPr txBox="1">
            <a:spLocks noChangeArrowheads="1"/>
          </p:cNvSpPr>
          <p:nvPr/>
        </p:nvSpPr>
        <p:spPr bwMode="auto">
          <a:xfrm>
            <a:off x="6765925" y="2609850"/>
            <a:ext cx="11096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3200">
                <a:solidFill>
                  <a:srgbClr val="000000"/>
                </a:solidFill>
                <a:cs typeface="Times New Roman" charset="0"/>
              </a:rPr>
              <a:t>hole</a:t>
            </a:r>
          </a:p>
        </p:txBody>
      </p:sp>
      <p:sp>
        <p:nvSpPr>
          <p:cNvPr id="48133" name="Rectangle 1"/>
          <p:cNvSpPr>
            <a:spLocks noChangeArrowheads="1"/>
          </p:cNvSpPr>
          <p:nvPr/>
        </p:nvSpPr>
        <p:spPr bwMode="auto">
          <a:xfrm>
            <a:off x="0" y="1758950"/>
            <a:ext cx="4267200" cy="40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457200" indent="-457200" algn="l">
              <a:buFont typeface="Arial" charset="0"/>
              <a:buChar char="•"/>
            </a:pPr>
            <a:r>
              <a:rPr lang="en-US" sz="3200" b="0">
                <a:solidFill>
                  <a:srgbClr val="000000"/>
                </a:solidFill>
              </a:rPr>
              <a:t>By measuring the fraction of the region of each sphere that lies inside the solvent excluded volume, one can quantitate surface region convexity and concavity</a:t>
            </a:r>
            <a:endParaRPr lang="en-US" sz="3200">
              <a:solidFill>
                <a:srgbClr val="000000"/>
              </a:solidFill>
            </a:endParaRPr>
          </a:p>
        </p:txBody>
      </p:sp>
    </p:spTree>
    <p:extLst>
      <p:ext uri="{BB962C8B-B14F-4D97-AF65-F5344CB8AC3E}">
        <p14:creationId xmlns:p14="http://schemas.microsoft.com/office/powerpoint/2010/main" val="2041006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7E5EE50F-6F59-034C-98A3-1FB021818DC9}" type="slidenum">
              <a:rPr lang="he-IL">
                <a:solidFill>
                  <a:srgbClr val="000000"/>
                </a:solidFill>
              </a:rPr>
              <a:pPr>
                <a:defRPr/>
              </a:pPr>
              <a:t>44</a:t>
            </a:fld>
            <a:endParaRPr lang="en-US">
              <a:solidFill>
                <a:srgbClr val="000000"/>
              </a:solidFill>
              <a:latin typeface="Arial"/>
            </a:endParaRPr>
          </a:p>
        </p:txBody>
      </p:sp>
      <p:sp>
        <p:nvSpPr>
          <p:cNvPr id="49154" name="Rectangle 2"/>
          <p:cNvSpPr>
            <a:spLocks noGrp="1" noChangeArrowheads="1"/>
          </p:cNvSpPr>
          <p:nvPr>
            <p:ph type="title"/>
          </p:nvPr>
        </p:nvSpPr>
        <p:spPr>
          <a:xfrm>
            <a:off x="990600" y="381000"/>
            <a:ext cx="7772400" cy="1143000"/>
          </a:xfrm>
        </p:spPr>
        <p:txBody>
          <a:bodyPr/>
          <a:lstStyle/>
          <a:p>
            <a:r>
              <a:rPr lang="en-US" sz="3600">
                <a:latin typeface="Times New Roman" charset="0"/>
                <a:ea typeface="ＭＳ Ｐゴシック" charset="0"/>
              </a:rPr>
              <a:t>Chymotrypsin surface colored by solid angle (yellow-convex, blue-concave)</a:t>
            </a:r>
            <a:endParaRPr lang="en-US">
              <a:latin typeface="Times New Roman" charset="0"/>
              <a:ea typeface="ＭＳ Ｐゴシック" charset="0"/>
            </a:endParaRPr>
          </a:p>
        </p:txBody>
      </p:sp>
      <p:pic>
        <p:nvPicPr>
          <p:cNvPr id="49155" name="Picture 3" descr="chymo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52600"/>
            <a:ext cx="5038725"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35076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D13E8608-195C-B448-8A16-B16E8ABB3394}" type="slidenum">
              <a:rPr lang="he-IL">
                <a:solidFill>
                  <a:srgbClr val="000000"/>
                </a:solidFill>
              </a:rPr>
              <a:pPr>
                <a:defRPr/>
              </a:pPr>
              <a:t>45</a:t>
            </a:fld>
            <a:endParaRPr lang="en-US">
              <a:solidFill>
                <a:srgbClr val="000000"/>
              </a:solidFill>
              <a:latin typeface="Arial"/>
            </a:endParaRPr>
          </a:p>
        </p:txBody>
      </p:sp>
      <p:sp>
        <p:nvSpPr>
          <p:cNvPr id="50178" name="Rectangle 2"/>
          <p:cNvSpPr>
            <a:spLocks noGrp="1" noChangeArrowheads="1"/>
          </p:cNvSpPr>
          <p:nvPr>
            <p:ph type="title"/>
          </p:nvPr>
        </p:nvSpPr>
        <p:spPr/>
        <p:txBody>
          <a:bodyPr/>
          <a:lstStyle/>
          <a:p>
            <a:r>
              <a:rPr lang="en-US" sz="4000">
                <a:latin typeface="Times New Roman" charset="0"/>
                <a:ea typeface="ＭＳ Ｐゴシック" charset="0"/>
              </a:rPr>
              <a:t>Surface complementarity calculation - discrete representations</a:t>
            </a:r>
            <a:endParaRPr lang="en-US">
              <a:latin typeface="Times New Roman" charset="0"/>
              <a:ea typeface="ＭＳ Ｐゴシック" charset="0"/>
            </a:endParaRPr>
          </a:p>
        </p:txBody>
      </p:sp>
      <p:sp>
        <p:nvSpPr>
          <p:cNvPr id="50179" name="Rectangle 3"/>
          <p:cNvSpPr>
            <a:spLocks noGrp="1" noChangeArrowheads="1"/>
          </p:cNvSpPr>
          <p:nvPr>
            <p:ph type="body" idx="1"/>
          </p:nvPr>
        </p:nvSpPr>
        <p:spPr>
          <a:xfrm>
            <a:off x="381000" y="2209800"/>
            <a:ext cx="8534400" cy="4343400"/>
          </a:xfrm>
        </p:spPr>
        <p:txBody>
          <a:bodyPr/>
          <a:lstStyle/>
          <a:p>
            <a:r>
              <a:rPr lang="en-US">
                <a:ea typeface="ＭＳ Ｐゴシック" charset="0"/>
              </a:rPr>
              <a:t>Connolly points + normals - dense.</a:t>
            </a:r>
          </a:p>
          <a:p>
            <a:r>
              <a:rPr lang="en-US">
                <a:ea typeface="ＭＳ Ｐゴシック" charset="0"/>
              </a:rPr>
              <a:t>Lin et al. points - sparser.</a:t>
            </a:r>
          </a:p>
          <a:p>
            <a:r>
              <a:rPr lang="en-US">
                <a:ea typeface="ＭＳ Ｐゴシック" charset="0"/>
              </a:rPr>
              <a:t>Knobs - holes (Connolly; Norel-Nusinov-Wolfson) - sparse.</a:t>
            </a:r>
          </a:p>
          <a:p>
            <a:r>
              <a:rPr lang="en-US">
                <a:ea typeface="ＭＳ Ｐゴシック" charset="0"/>
              </a:rPr>
              <a:t>SPHGEN  (Kuntz) - surface cavity modeling by pseudo-atom centers.</a:t>
            </a:r>
          </a:p>
        </p:txBody>
      </p:sp>
    </p:spTree>
    <p:extLst>
      <p:ext uri="{BB962C8B-B14F-4D97-AF65-F5344CB8AC3E}">
        <p14:creationId xmlns:p14="http://schemas.microsoft.com/office/powerpoint/2010/main" val="4134612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AAA1B149-9EDE-6D4B-B6DF-A6E40AC02A79}" type="slidenum">
              <a:rPr lang="he-IL">
                <a:solidFill>
                  <a:srgbClr val="000000"/>
                </a:solidFill>
              </a:rPr>
              <a:pPr>
                <a:defRPr/>
              </a:pPr>
              <a:t>46</a:t>
            </a:fld>
            <a:endParaRPr lang="en-US">
              <a:solidFill>
                <a:srgbClr val="000000"/>
              </a:solidFill>
              <a:latin typeface="Arial"/>
            </a:endParaRPr>
          </a:p>
        </p:txBody>
      </p:sp>
      <p:sp>
        <p:nvSpPr>
          <p:cNvPr id="51202" name="Rectangle 2"/>
          <p:cNvSpPr>
            <a:spLocks noGrp="1" noChangeArrowheads="1"/>
          </p:cNvSpPr>
          <p:nvPr>
            <p:ph type="title"/>
          </p:nvPr>
        </p:nvSpPr>
        <p:spPr/>
        <p:txBody>
          <a:bodyPr/>
          <a:lstStyle/>
          <a:p>
            <a:r>
              <a:rPr lang="en-US">
                <a:latin typeface="Times New Roman" charset="0"/>
                <a:ea typeface="ＭＳ Ｐゴシック" charset="0"/>
              </a:rPr>
              <a:t>Critical points based on Connolly rep. (Lin, Wolfson, Nussinov)</a:t>
            </a:r>
          </a:p>
        </p:txBody>
      </p:sp>
      <p:sp>
        <p:nvSpPr>
          <p:cNvPr id="51203" name="Rectangle 4"/>
          <p:cNvSpPr>
            <a:spLocks noGrp="1" noChangeArrowheads="1"/>
          </p:cNvSpPr>
          <p:nvPr>
            <p:ph type="body" idx="1"/>
          </p:nvPr>
        </p:nvSpPr>
        <p:spPr>
          <a:xfrm>
            <a:off x="1066800" y="2209800"/>
            <a:ext cx="7772400" cy="3352800"/>
          </a:xfrm>
        </p:spPr>
        <p:txBody>
          <a:bodyPr/>
          <a:lstStyle/>
          <a:p>
            <a:r>
              <a:rPr lang="en-US" sz="3600" b="1">
                <a:ea typeface="ＭＳ Ｐゴシック" charset="0"/>
              </a:rPr>
              <a:t>Define a single point+normal for each patch.</a:t>
            </a:r>
          </a:p>
          <a:p>
            <a:r>
              <a:rPr lang="en-US" sz="3600" b="1">
                <a:ea typeface="ＭＳ Ｐゴシック" charset="0"/>
              </a:rPr>
              <a:t>Convex-caps, concave-pits, saddle - belt.</a:t>
            </a:r>
            <a:endParaRPr lang="en-US" sz="3600">
              <a:ea typeface="ＭＳ Ｐゴシック" charset="0"/>
            </a:endParaRPr>
          </a:p>
        </p:txBody>
      </p:sp>
    </p:spTree>
    <p:extLst>
      <p:ext uri="{BB962C8B-B14F-4D97-AF65-F5344CB8AC3E}">
        <p14:creationId xmlns:p14="http://schemas.microsoft.com/office/powerpoint/2010/main" val="1102017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endParaRPr lang="en-US">
              <a:latin typeface="Times New Roman" charset="0"/>
              <a:ea typeface="ＭＳ Ｐゴシック" charset="0"/>
            </a:endParaRPr>
          </a:p>
        </p:txBody>
      </p:sp>
      <p:pic>
        <p:nvPicPr>
          <p:cNvPr id="52226"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11230" r="-11230"/>
          <a:stretch>
            <a:fillRect/>
          </a:stretch>
        </p:blipFill>
        <p:spPr>
          <a:xfrm>
            <a:off x="-990600" y="381000"/>
            <a:ext cx="11226800" cy="5943600"/>
          </a:xfrm>
        </p:spPr>
      </p:pic>
    </p:spTree>
    <p:extLst>
      <p:ext uri="{BB962C8B-B14F-4D97-AF65-F5344CB8AC3E}">
        <p14:creationId xmlns:p14="http://schemas.microsoft.com/office/powerpoint/2010/main" val="1783151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p>
            <a:pPr>
              <a:defRPr/>
            </a:pPr>
            <a:fld id="{722BC4E6-5A1E-4141-BAD8-FE03AAC32D21}" type="slidenum">
              <a:rPr lang="he-IL">
                <a:solidFill>
                  <a:srgbClr val="000000"/>
                </a:solidFill>
              </a:rPr>
              <a:pPr>
                <a:defRPr/>
              </a:pPr>
              <a:t>48</a:t>
            </a:fld>
            <a:endParaRPr lang="en-US">
              <a:solidFill>
                <a:srgbClr val="000000"/>
              </a:solidFill>
              <a:latin typeface="Arial"/>
            </a:endParaRPr>
          </a:p>
        </p:txBody>
      </p:sp>
      <p:sp>
        <p:nvSpPr>
          <p:cNvPr id="53250" name="Rectangle 2"/>
          <p:cNvSpPr>
            <a:spLocks noGrp="1" noChangeArrowheads="1"/>
          </p:cNvSpPr>
          <p:nvPr>
            <p:ph type="title"/>
          </p:nvPr>
        </p:nvSpPr>
        <p:spPr/>
        <p:txBody>
          <a:bodyPr/>
          <a:lstStyle/>
          <a:p>
            <a:r>
              <a:rPr lang="en-US">
                <a:latin typeface="Times New Roman" charset="0"/>
                <a:ea typeface="ＭＳ Ｐゴシック" charset="0"/>
              </a:rPr>
              <a:t>Critical point definition</a:t>
            </a:r>
          </a:p>
        </p:txBody>
      </p:sp>
      <p:pic>
        <p:nvPicPr>
          <p:cNvPr id="53251" name="Picture 6" descr="caps-p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388" y="1600200"/>
            <a:ext cx="3097212" cy="3233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7" descr="legend-c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724400"/>
            <a:ext cx="34290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3" name="Picture 8" descr="BEL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3097213" cy="4411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75928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rcRect t="-23769" b="-23769"/>
          <a:stretch>
            <a:fillRect/>
          </a:stretch>
        </p:blipFill>
        <p:spPr>
          <a:xfrm>
            <a:off x="228600" y="-2438400"/>
            <a:ext cx="8915400" cy="9628188"/>
          </a:xfrm>
        </p:spPr>
      </p:pic>
    </p:spTree>
    <p:extLst>
      <p:ext uri="{BB962C8B-B14F-4D97-AF65-F5344CB8AC3E}">
        <p14:creationId xmlns:p14="http://schemas.microsoft.com/office/powerpoint/2010/main" val="1924429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7" name="Title 1"/>
          <p:cNvSpPr>
            <a:spLocks noGrp="1"/>
          </p:cNvSpPr>
          <p:nvPr>
            <p:ph type="title"/>
          </p:nvPr>
        </p:nvSpPr>
        <p:spPr>
          <a:xfrm>
            <a:off x="228600" y="152400"/>
            <a:ext cx="9601200" cy="1143000"/>
          </a:xfrm>
        </p:spPr>
        <p:txBody>
          <a:bodyPr/>
          <a:lstStyle/>
          <a:p>
            <a:pPr eaLnBrk="1" hangingPunct="1"/>
            <a:r>
              <a:rPr lang="en-US" sz="4000" b="1">
                <a:latin typeface="Catamaran SemiBold" charset="0"/>
              </a:rPr>
              <a:t>Application to Antigen-Antibody Complexes</a:t>
            </a:r>
          </a:p>
        </p:txBody>
      </p:sp>
      <p:sp>
        <p:nvSpPr>
          <p:cNvPr id="705538" name="Content Placeholder 2"/>
          <p:cNvSpPr>
            <a:spLocks noGrp="1"/>
          </p:cNvSpPr>
          <p:nvPr>
            <p:ph idx="1"/>
          </p:nvPr>
        </p:nvSpPr>
        <p:spPr>
          <a:xfrm>
            <a:off x="228600" y="1371600"/>
            <a:ext cx="8610600" cy="5334000"/>
          </a:xfrm>
        </p:spPr>
        <p:txBody>
          <a:bodyPr/>
          <a:lstStyle/>
          <a:p>
            <a:pPr eaLnBrk="1" hangingPunct="1"/>
            <a:r>
              <a:rPr lang="en-US">
                <a:latin typeface="Catamaran" charset="0"/>
                <a:cs typeface="Catamaran" charset="0"/>
              </a:rPr>
              <a:t>Antibodies constitute a rapidly growing class of human </a:t>
            </a:r>
            <a:r>
              <a:rPr lang="en-US">
                <a:solidFill>
                  <a:srgbClr val="800000"/>
                </a:solidFill>
                <a:latin typeface="Catamaran" charset="0"/>
                <a:cs typeface="Catamaran" charset="0"/>
              </a:rPr>
              <a:t>therapeutics</a:t>
            </a:r>
            <a:r>
              <a:rPr lang="en-US">
                <a:latin typeface="Catamaran" charset="0"/>
                <a:cs typeface="Catamaran" charset="0"/>
              </a:rPr>
              <a:t>    </a:t>
            </a:r>
          </a:p>
          <a:p>
            <a:pPr eaLnBrk="1" hangingPunct="1"/>
            <a:r>
              <a:rPr lang="en-US">
                <a:latin typeface="Catamaran" charset="0"/>
                <a:cs typeface="Catamaran" charset="0"/>
              </a:rPr>
              <a:t>A fast and reliable </a:t>
            </a:r>
            <a:r>
              <a:rPr lang="en-US">
                <a:solidFill>
                  <a:srgbClr val="800000"/>
                </a:solidFill>
                <a:latin typeface="Catamaran" charset="0"/>
                <a:cs typeface="Catamaran" charset="0"/>
              </a:rPr>
              <a:t>method</a:t>
            </a:r>
            <a:r>
              <a:rPr lang="en-US">
                <a:latin typeface="Catamaran" charset="0"/>
                <a:cs typeface="Catamaran" charset="0"/>
              </a:rPr>
              <a:t> for </a:t>
            </a:r>
            <a:r>
              <a:rPr lang="en-US">
                <a:solidFill>
                  <a:srgbClr val="800000"/>
                </a:solidFill>
                <a:latin typeface="Catamaran" charset="0"/>
                <a:cs typeface="Catamaran" charset="0"/>
              </a:rPr>
              <a:t>epitope detection </a:t>
            </a:r>
            <a:r>
              <a:rPr lang="en-US">
                <a:latin typeface="Catamaran" charset="0"/>
                <a:cs typeface="Catamaran" charset="0"/>
              </a:rPr>
              <a:t>would be extremely helpful in many stages: </a:t>
            </a:r>
          </a:p>
          <a:p>
            <a:pPr lvl="1" eaLnBrk="1" hangingPunct="1"/>
            <a:r>
              <a:rPr lang="en-US">
                <a:latin typeface="Catamaran" charset="0"/>
                <a:cs typeface="Catamaran" charset="0"/>
              </a:rPr>
              <a:t>selection of antibodies to humanize</a:t>
            </a:r>
          </a:p>
          <a:p>
            <a:pPr lvl="1" eaLnBrk="1" hangingPunct="1"/>
            <a:r>
              <a:rPr lang="en-US">
                <a:latin typeface="Catamaran" charset="0"/>
                <a:cs typeface="Catamaran" charset="0"/>
              </a:rPr>
              <a:t>developing hypotheses for mechanism of action </a:t>
            </a:r>
          </a:p>
          <a:p>
            <a:pPr lvl="1" eaLnBrk="1" hangingPunct="1"/>
            <a:r>
              <a:rPr lang="en-US">
                <a:latin typeface="Catamaran" charset="0"/>
                <a:cs typeface="Catamaran" charset="0"/>
              </a:rPr>
              <a:t>strengthening intellectual property claims around efficacious molecules</a:t>
            </a:r>
          </a:p>
          <a:p>
            <a:pPr lvl="1" eaLnBrk="1" hangingPunct="1"/>
            <a:endParaRPr lang="en-US">
              <a:latin typeface="Catamaran" charset="0"/>
              <a:cs typeface="Catamaran" charset="0"/>
            </a:endParaRPr>
          </a:p>
        </p:txBody>
      </p:sp>
      <p:pic>
        <p:nvPicPr>
          <p:cNvPr id="705539" name="Picture 4" descr="anti.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00" y="5334000"/>
            <a:ext cx="1763713"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5540" name="Picture 5" descr="mouse.jpg"/>
          <p:cNvPicPr>
            <a:picLocks noChangeAspect="1"/>
          </p:cNvPicPr>
          <p:nvPr/>
        </p:nvPicPr>
        <p:blipFill>
          <a:blip r:embed="rId4">
            <a:clrChange>
              <a:clrFrom>
                <a:srgbClr val="F5F5FF"/>
              </a:clrFrom>
              <a:clrTo>
                <a:srgbClr val="F5F5FF">
                  <a:alpha val="0"/>
                </a:srgbClr>
              </a:clrTo>
            </a:clrChange>
            <a:extLst>
              <a:ext uri="{28A0092B-C50C-407E-A947-70E740481C1C}">
                <a14:useLocalDpi xmlns:a14="http://schemas.microsoft.com/office/drawing/2010/main" val="0"/>
              </a:ext>
            </a:extLst>
          </a:blip>
          <a:srcRect l="6667" t="13333" r="6667"/>
          <a:stretch>
            <a:fillRect/>
          </a:stretch>
        </p:blipFill>
        <p:spPr bwMode="auto">
          <a:xfrm>
            <a:off x="1676400" y="5334000"/>
            <a:ext cx="19812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ight Arrow 6"/>
          <p:cNvSpPr/>
          <p:nvPr/>
        </p:nvSpPr>
        <p:spPr>
          <a:xfrm>
            <a:off x="3962400" y="60198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ＭＳ Ｐゴシック"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A977A3B-3624-BB46-B5AC-D486AD0F60A9}" type="slidenum">
              <a:rPr lang="he-IL">
                <a:solidFill>
                  <a:srgbClr val="000000"/>
                </a:solidFill>
              </a:rPr>
              <a:pPr>
                <a:defRPr/>
              </a:pPr>
              <a:t>50</a:t>
            </a:fld>
            <a:endParaRPr lang="en-US">
              <a:solidFill>
                <a:srgbClr val="000000"/>
              </a:solidFill>
              <a:latin typeface="Arial"/>
            </a:endParaRPr>
          </a:p>
        </p:txBody>
      </p:sp>
      <p:sp>
        <p:nvSpPr>
          <p:cNvPr id="55298" name="Rectangle 2"/>
          <p:cNvSpPr>
            <a:spLocks noGrp="1" noChangeArrowheads="1"/>
          </p:cNvSpPr>
          <p:nvPr>
            <p:ph type="title"/>
          </p:nvPr>
        </p:nvSpPr>
        <p:spPr>
          <a:xfrm>
            <a:off x="685800" y="457200"/>
            <a:ext cx="8259763" cy="1143000"/>
          </a:xfrm>
        </p:spPr>
        <p:txBody>
          <a:bodyPr/>
          <a:lstStyle/>
          <a:p>
            <a:r>
              <a:rPr lang="en-US" sz="4000">
                <a:latin typeface="Times New Roman" charset="0"/>
                <a:ea typeface="ＭＳ Ｐゴシック" charset="0"/>
              </a:rPr>
              <a:t>SPHGEN - complementary surface pseudo-atom calculation (Kuntz et al.)</a:t>
            </a:r>
            <a:endParaRPr lang="en-US">
              <a:latin typeface="Times New Roman" charset="0"/>
              <a:ea typeface="ＭＳ Ｐゴシック" charset="0"/>
            </a:endParaRPr>
          </a:p>
        </p:txBody>
      </p:sp>
      <p:sp>
        <p:nvSpPr>
          <p:cNvPr id="55299" name="Rectangle 5"/>
          <p:cNvSpPr>
            <a:spLocks noGrp="1" noChangeArrowheads="1"/>
          </p:cNvSpPr>
          <p:nvPr>
            <p:ph type="body" idx="1"/>
          </p:nvPr>
        </p:nvSpPr>
        <p:spPr/>
        <p:txBody>
          <a:bodyPr/>
          <a:lstStyle/>
          <a:p>
            <a:r>
              <a:rPr lang="en-US">
                <a:ea typeface="ＭＳ Ｐゴシック" charset="0"/>
              </a:rPr>
              <a:t>Attempts to model packing of spheres in a cavity (of  receptor).</a:t>
            </a:r>
          </a:p>
          <a:p>
            <a:r>
              <a:rPr lang="en-US">
                <a:ea typeface="ＭＳ Ｐゴシック" charset="0"/>
              </a:rPr>
              <a:t>The centers of the spheres model the positions of the ligand atomic centers.</a:t>
            </a:r>
          </a:p>
          <a:p>
            <a:r>
              <a:rPr lang="en-US">
                <a:ea typeface="ＭＳ Ｐゴシック" charset="0"/>
              </a:rPr>
              <a:t>Detects both cavities and hypothesized atomic center positions.</a:t>
            </a:r>
          </a:p>
        </p:txBody>
      </p:sp>
    </p:spTree>
    <p:extLst>
      <p:ext uri="{BB962C8B-B14F-4D97-AF65-F5344CB8AC3E}">
        <p14:creationId xmlns:p14="http://schemas.microsoft.com/office/powerpoint/2010/main" val="2114667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603C0AF5-F3F7-694C-92BD-F1267FC3D6AA}" type="slidenum">
              <a:rPr lang="he-IL">
                <a:solidFill>
                  <a:srgbClr val="000000"/>
                </a:solidFill>
              </a:rPr>
              <a:pPr>
                <a:defRPr/>
              </a:pPr>
              <a:t>51</a:t>
            </a:fld>
            <a:endParaRPr lang="en-US">
              <a:solidFill>
                <a:srgbClr val="000000"/>
              </a:solidFill>
              <a:latin typeface="Arial"/>
            </a:endParaRPr>
          </a:p>
        </p:txBody>
      </p:sp>
      <p:sp>
        <p:nvSpPr>
          <p:cNvPr id="56322" name="Rectangle 2"/>
          <p:cNvSpPr>
            <a:spLocks noGrp="1" noChangeArrowheads="1"/>
          </p:cNvSpPr>
          <p:nvPr>
            <p:ph type="title"/>
          </p:nvPr>
        </p:nvSpPr>
        <p:spPr/>
        <p:txBody>
          <a:bodyPr/>
          <a:lstStyle/>
          <a:p>
            <a:pPr algn="ctr"/>
            <a:r>
              <a:rPr lang="en-US" sz="3600" b="1">
                <a:latin typeface="Times New Roman" charset="0"/>
                <a:ea typeface="ＭＳ Ｐゴシック" charset="0"/>
              </a:rPr>
              <a:t>SPHGEN – detailed (1)</a:t>
            </a:r>
          </a:p>
        </p:txBody>
      </p:sp>
      <p:sp>
        <p:nvSpPr>
          <p:cNvPr id="56323" name="Rectangle 3"/>
          <p:cNvSpPr>
            <a:spLocks noGrp="1" noChangeArrowheads="1"/>
          </p:cNvSpPr>
          <p:nvPr>
            <p:ph type="body" sz="half" idx="1"/>
          </p:nvPr>
        </p:nvSpPr>
        <p:spPr>
          <a:xfrm>
            <a:off x="457200" y="1371600"/>
            <a:ext cx="8382000" cy="4419600"/>
          </a:xfrm>
        </p:spPr>
        <p:txBody>
          <a:bodyPr/>
          <a:lstStyle/>
          <a:p>
            <a:pPr marL="609600" indent="-609600"/>
            <a:r>
              <a:rPr lang="en-US" sz="2400">
                <a:ea typeface="ＭＳ Ｐゴシック" charset="0"/>
              </a:rPr>
              <a:t>For each pair of Connolly points </a:t>
            </a:r>
            <a:r>
              <a:rPr lang="en-US" sz="2400" b="1">
                <a:ea typeface="ＭＳ Ｐゴシック" charset="0"/>
              </a:rPr>
              <a:t>p</a:t>
            </a:r>
            <a:r>
              <a:rPr lang="en-US" sz="2400" b="1" baseline="-25000">
                <a:ea typeface="ＭＳ Ｐゴシック" charset="0"/>
              </a:rPr>
              <a:t>i</a:t>
            </a:r>
            <a:r>
              <a:rPr lang="en-US" sz="2400" b="1">
                <a:ea typeface="ＭＳ Ｐゴシック" charset="0"/>
              </a:rPr>
              <a:t>,p</a:t>
            </a:r>
            <a:r>
              <a:rPr lang="en-US" sz="2400" b="1" baseline="-25000">
                <a:ea typeface="ＭＳ Ｐゴシック" charset="0"/>
              </a:rPr>
              <a:t>j</a:t>
            </a:r>
            <a:r>
              <a:rPr lang="en-US" sz="2400" b="1">
                <a:ea typeface="ＭＳ Ｐゴシック" charset="0"/>
              </a:rPr>
              <a:t> </a:t>
            </a:r>
            <a:r>
              <a:rPr lang="en-US" sz="2400">
                <a:ea typeface="ＭＳ Ｐゴシック" charset="0"/>
              </a:rPr>
              <a:t>a sphere passing through this pair is placed such that its center is on the normal of one of the points. </a:t>
            </a:r>
          </a:p>
          <a:p>
            <a:pPr marL="609600" indent="-609600"/>
            <a:r>
              <a:rPr lang="en-US" sz="2400">
                <a:ea typeface="ＭＳ Ｐゴシック" charset="0"/>
              </a:rPr>
              <a:t>For each point leave only the sphere with the smallest radius. (This discards all the spheres that penetrate the surface of the molecule.)</a:t>
            </a:r>
          </a:p>
          <a:p>
            <a:pPr marL="609600" indent="-609600"/>
            <a:r>
              <a:rPr lang="en-US" sz="2400">
                <a:ea typeface="ＭＳ Ｐゴシック" charset="0"/>
              </a:rPr>
              <a:t>Leave only the spheres where </a:t>
            </a:r>
            <a:r>
              <a:rPr lang="en-US" sz="2400">
                <a:latin typeface="Symbol" charset="0"/>
                <a:ea typeface="ＭＳ Ｐゴシック" charset="0"/>
              </a:rPr>
              <a:t>q</a:t>
            </a:r>
            <a:r>
              <a:rPr lang="en-US" sz="2400">
                <a:ea typeface="ＭＳ Ｐゴシック" charset="0"/>
              </a:rPr>
              <a:t>&lt; </a:t>
            </a:r>
            <a:r>
              <a:rPr lang="en-US" sz="2400">
                <a:latin typeface="Symbol" charset="0"/>
                <a:ea typeface="ＭＳ Ｐゴシック" charset="0"/>
              </a:rPr>
              <a:t>p</a:t>
            </a:r>
            <a:r>
              <a:rPr lang="en-US" sz="2400">
                <a:ea typeface="ＭＳ Ｐゴシック" charset="0"/>
              </a:rPr>
              <a:t>/2 (to ensure concavity). </a:t>
            </a:r>
            <a:br>
              <a:rPr lang="en-US" sz="2400">
                <a:ea typeface="ＭＳ Ｐゴシック" charset="0"/>
              </a:rPr>
            </a:br>
            <a:endParaRPr lang="en-US" sz="2400">
              <a:ea typeface="ＭＳ Ｐゴシック" charset="0"/>
            </a:endParaRPr>
          </a:p>
          <a:p>
            <a:pPr marL="609600" indent="-609600">
              <a:buFont typeface="Monotype Sorts" charset="0"/>
              <a:buAutoNum type="arabicPeriod"/>
            </a:pPr>
            <a:endParaRPr lang="en-US" sz="2800">
              <a:ea typeface="ＭＳ Ｐゴシック" charset="0"/>
            </a:endParaRPr>
          </a:p>
        </p:txBody>
      </p:sp>
      <p:pic>
        <p:nvPicPr>
          <p:cNvPr id="56324" name="Picture 4" descr="sphgen-fig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00800" y="4495800"/>
            <a:ext cx="2133600" cy="173196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536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409F0396-F63D-434C-80A5-D827EE213E7F}" type="slidenum">
              <a:rPr lang="he-IL">
                <a:solidFill>
                  <a:srgbClr val="000000"/>
                </a:solidFill>
              </a:rPr>
              <a:pPr>
                <a:defRPr/>
              </a:pPr>
              <a:t>52</a:t>
            </a:fld>
            <a:endParaRPr lang="en-US">
              <a:solidFill>
                <a:srgbClr val="000000"/>
              </a:solidFill>
              <a:latin typeface="Arial"/>
            </a:endParaRPr>
          </a:p>
        </p:txBody>
      </p:sp>
      <p:sp>
        <p:nvSpPr>
          <p:cNvPr id="57346" name="Rectangle 2"/>
          <p:cNvSpPr>
            <a:spLocks noGrp="1" noChangeArrowheads="1"/>
          </p:cNvSpPr>
          <p:nvPr>
            <p:ph type="title"/>
          </p:nvPr>
        </p:nvSpPr>
        <p:spPr>
          <a:xfrm>
            <a:off x="609600" y="381000"/>
            <a:ext cx="7421563" cy="762000"/>
          </a:xfrm>
        </p:spPr>
        <p:txBody>
          <a:bodyPr/>
          <a:lstStyle/>
          <a:p>
            <a:pPr algn="ctr"/>
            <a:r>
              <a:rPr lang="en-US" sz="3600" b="1">
                <a:latin typeface="Times New Roman" charset="0"/>
                <a:ea typeface="ＭＳ Ｐゴシック" charset="0"/>
              </a:rPr>
              <a:t>SPHGEN – detailed (2)</a:t>
            </a:r>
          </a:p>
        </p:txBody>
      </p:sp>
      <p:sp>
        <p:nvSpPr>
          <p:cNvPr id="57347" name="Rectangle 3"/>
          <p:cNvSpPr>
            <a:spLocks noGrp="1" noChangeArrowheads="1"/>
          </p:cNvSpPr>
          <p:nvPr>
            <p:ph type="body" idx="1"/>
          </p:nvPr>
        </p:nvSpPr>
        <p:spPr>
          <a:xfrm>
            <a:off x="304800" y="1295400"/>
            <a:ext cx="8640763" cy="4800600"/>
          </a:xfrm>
        </p:spPr>
        <p:txBody>
          <a:bodyPr/>
          <a:lstStyle/>
          <a:p>
            <a:pPr marL="609600" indent="-609600">
              <a:lnSpc>
                <a:spcPct val="80000"/>
              </a:lnSpc>
            </a:pPr>
            <a:r>
              <a:rPr lang="en-US" sz="2400">
                <a:ea typeface="ＭＳ Ｐゴシック" charset="0"/>
              </a:rPr>
              <a:t>For each </a:t>
            </a:r>
            <a:r>
              <a:rPr lang="en-US" sz="2400" b="1">
                <a:ea typeface="ＭＳ Ｐゴシック" charset="0"/>
              </a:rPr>
              <a:t>atom</a:t>
            </a:r>
            <a:r>
              <a:rPr lang="en-US" sz="2400">
                <a:ea typeface="ＭＳ Ｐゴシック" charset="0"/>
              </a:rPr>
              <a:t>, leave only the sphere with the maximal radius. (This step leaves only the spheres that 'touch' the surface of the atom.)</a:t>
            </a:r>
          </a:p>
          <a:p>
            <a:pPr marL="609600" indent="-609600">
              <a:lnSpc>
                <a:spcPct val="80000"/>
              </a:lnSpc>
            </a:pPr>
            <a:endParaRPr lang="en-US" sz="2400">
              <a:ea typeface="ＭＳ Ｐゴシック" charset="0"/>
            </a:endParaRPr>
          </a:p>
          <a:p>
            <a:pPr marL="609600" indent="-609600">
              <a:lnSpc>
                <a:spcPct val="80000"/>
              </a:lnSpc>
            </a:pPr>
            <a:r>
              <a:rPr lang="en-US" sz="2400">
                <a:ea typeface="ＭＳ Ｐゴシック" charset="0"/>
              </a:rPr>
              <a:t>If the points that define the sphere, </a:t>
            </a:r>
            <a:r>
              <a:rPr lang="en-US" sz="2400" b="1">
                <a:ea typeface="ＭＳ Ｐゴシック" charset="0"/>
              </a:rPr>
              <a:t>p</a:t>
            </a:r>
            <a:r>
              <a:rPr lang="en-US" sz="2400" b="1" baseline="-25000">
                <a:ea typeface="ＭＳ Ｐゴシック" charset="0"/>
              </a:rPr>
              <a:t>i</a:t>
            </a:r>
            <a:r>
              <a:rPr lang="en-US" sz="2400">
                <a:ea typeface="ＭＳ Ｐゴシック" charset="0"/>
              </a:rPr>
              <a:t> and </a:t>
            </a:r>
            <a:r>
              <a:rPr lang="en-US" sz="2400" b="1">
                <a:ea typeface="ＭＳ Ｐゴシック" charset="0"/>
              </a:rPr>
              <a:t>p</a:t>
            </a:r>
            <a:r>
              <a:rPr lang="en-US" sz="2400" b="1" baseline="-25000">
                <a:ea typeface="ＭＳ Ｐゴシック" charset="0"/>
              </a:rPr>
              <a:t>j</a:t>
            </a:r>
            <a:r>
              <a:rPr lang="en-US" sz="2400">
                <a:ea typeface="ＭＳ Ｐゴシック" charset="0"/>
              </a:rPr>
              <a:t>, belong to different atoms, and the distance between these atoms on the molecular sequence is less than 4 angst. - discard the sphere. (Not to capture helix grooves.)</a:t>
            </a:r>
          </a:p>
          <a:p>
            <a:pPr marL="609600" indent="-609600">
              <a:lnSpc>
                <a:spcPct val="80000"/>
              </a:lnSpc>
            </a:pPr>
            <a:endParaRPr lang="en-US" sz="2400">
              <a:ea typeface="ＭＳ Ｐゴシック" charset="0"/>
            </a:endParaRPr>
          </a:p>
          <a:p>
            <a:pPr marL="609600" indent="-609600">
              <a:lnSpc>
                <a:spcPct val="80000"/>
              </a:lnSpc>
            </a:pPr>
            <a:r>
              <a:rPr lang="en-US" sz="2400">
                <a:ea typeface="ＭＳ Ｐゴシック" charset="0"/>
              </a:rPr>
              <a:t>The remaining spheres are called pseudo-atoms. </a:t>
            </a:r>
            <a:br>
              <a:rPr lang="en-US" sz="2400">
                <a:ea typeface="ＭＳ Ｐゴシック" charset="0"/>
              </a:rPr>
            </a:br>
            <a:endParaRPr lang="en-US" sz="2400">
              <a:ea typeface="ＭＳ Ｐゴシック" charset="0"/>
            </a:endParaRPr>
          </a:p>
          <a:p>
            <a:pPr marL="609600" indent="-609600">
              <a:lnSpc>
                <a:spcPct val="80000"/>
              </a:lnSpc>
              <a:buFont typeface="Monotype Sorts" charset="0"/>
              <a:buAutoNum type="arabicPeriod"/>
            </a:pPr>
            <a:endParaRPr lang="en-US" sz="2400">
              <a:ea typeface="ＭＳ Ｐゴシック" charset="0"/>
            </a:endParaRPr>
          </a:p>
        </p:txBody>
      </p:sp>
    </p:spTree>
    <p:extLst>
      <p:ext uri="{BB962C8B-B14F-4D97-AF65-F5344CB8AC3E}">
        <p14:creationId xmlns:p14="http://schemas.microsoft.com/office/powerpoint/2010/main" val="141607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3C331908-D562-3E45-A835-C5801013F677}" type="slidenum">
              <a:rPr lang="he-IL">
                <a:solidFill>
                  <a:srgbClr val="000000"/>
                </a:solidFill>
              </a:rPr>
              <a:pPr>
                <a:defRPr/>
              </a:pPr>
              <a:t>53</a:t>
            </a:fld>
            <a:endParaRPr lang="en-US">
              <a:solidFill>
                <a:srgbClr val="000000"/>
              </a:solidFill>
              <a:latin typeface="Arial"/>
            </a:endParaRPr>
          </a:p>
        </p:txBody>
      </p:sp>
      <p:sp>
        <p:nvSpPr>
          <p:cNvPr id="58370" name="Rectangle 2"/>
          <p:cNvSpPr>
            <a:spLocks noGrp="1" noChangeArrowheads="1"/>
          </p:cNvSpPr>
          <p:nvPr>
            <p:ph type="title"/>
          </p:nvPr>
        </p:nvSpPr>
        <p:spPr/>
        <p:txBody>
          <a:bodyPr/>
          <a:lstStyle/>
          <a:p>
            <a:pPr algn="ctr"/>
            <a:r>
              <a:rPr lang="en-US" sz="3600" b="1">
                <a:latin typeface="Times New Roman" charset="0"/>
                <a:ea typeface="ＭＳ Ｐゴシック" charset="0"/>
              </a:rPr>
              <a:t>SPHGEN – detailed (3)</a:t>
            </a:r>
          </a:p>
        </p:txBody>
      </p:sp>
      <p:sp>
        <p:nvSpPr>
          <p:cNvPr id="58371" name="Rectangle 3"/>
          <p:cNvSpPr>
            <a:spLocks noGrp="1" noChangeArrowheads="1"/>
          </p:cNvSpPr>
          <p:nvPr>
            <p:ph type="body" sz="half" idx="1"/>
          </p:nvPr>
        </p:nvSpPr>
        <p:spPr>
          <a:xfrm>
            <a:off x="685800" y="1676400"/>
            <a:ext cx="7848600" cy="1371600"/>
          </a:xfrm>
        </p:spPr>
        <p:txBody>
          <a:bodyPr/>
          <a:lstStyle/>
          <a:p>
            <a:pPr marL="609600" indent="-609600">
              <a:lnSpc>
                <a:spcPct val="90000"/>
              </a:lnSpc>
            </a:pPr>
            <a:r>
              <a:rPr lang="en-US" sz="2800" b="1">
                <a:ea typeface="ＭＳ Ｐゴシック" charset="0"/>
              </a:rPr>
              <a:t>Cluster</a:t>
            </a:r>
            <a:r>
              <a:rPr lang="en-US" sz="2800">
                <a:ea typeface="ＭＳ Ｐゴシック" charset="0"/>
              </a:rPr>
              <a:t> intersecting spheres to detect cavities.  </a:t>
            </a:r>
          </a:p>
          <a:p>
            <a:pPr marL="609600" indent="-609600">
              <a:lnSpc>
                <a:spcPct val="90000"/>
              </a:lnSpc>
            </a:pPr>
            <a:r>
              <a:rPr lang="en-US" sz="2800">
                <a:ea typeface="ＭＳ Ｐゴシック" charset="0"/>
              </a:rPr>
              <a:t>(Optional) Split by removing largest spheres.</a:t>
            </a:r>
          </a:p>
          <a:p>
            <a:pPr marL="609600" indent="-609600">
              <a:lnSpc>
                <a:spcPct val="90000"/>
              </a:lnSpc>
              <a:buFont typeface="Monotype Sorts" charset="0"/>
              <a:buAutoNum type="arabicPeriod"/>
            </a:pPr>
            <a:endParaRPr lang="en-US" sz="2800">
              <a:ea typeface="ＭＳ Ｐゴシック" charset="0"/>
            </a:endParaRPr>
          </a:p>
        </p:txBody>
      </p:sp>
      <p:pic>
        <p:nvPicPr>
          <p:cNvPr id="58372" name="Picture 4" descr="sphgen-fig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429000" y="3581400"/>
            <a:ext cx="2514600" cy="2239963"/>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7411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FF28B738-C42A-8D45-8AEF-4B7BA253577F}" type="slidenum">
              <a:rPr lang="he-IL">
                <a:solidFill>
                  <a:srgbClr val="000000"/>
                </a:solidFill>
              </a:rPr>
              <a:pPr>
                <a:defRPr/>
              </a:pPr>
              <a:t>54</a:t>
            </a:fld>
            <a:endParaRPr lang="en-US">
              <a:solidFill>
                <a:srgbClr val="000000"/>
              </a:solidFill>
              <a:latin typeface="Arial"/>
            </a:endParaRPr>
          </a:p>
        </p:txBody>
      </p:sp>
      <p:sp>
        <p:nvSpPr>
          <p:cNvPr id="59394" name="Rectangle 2"/>
          <p:cNvSpPr>
            <a:spLocks noGrp="1" noChangeArrowheads="1"/>
          </p:cNvSpPr>
          <p:nvPr>
            <p:ph type="title"/>
          </p:nvPr>
        </p:nvSpPr>
        <p:spPr/>
        <p:txBody>
          <a:bodyPr/>
          <a:lstStyle/>
          <a:p>
            <a:r>
              <a:rPr lang="en-US" sz="4000">
                <a:latin typeface="Times New Roman" charset="0"/>
                <a:ea typeface="ＭＳ Ｐゴシック" charset="0"/>
              </a:rPr>
              <a:t>Curvature calculation (Zachmann et al.)</a:t>
            </a:r>
            <a:endParaRPr lang="en-US">
              <a:latin typeface="Times New Roman" charset="0"/>
              <a:ea typeface="ＭＳ Ｐゴシック" charset="0"/>
            </a:endParaRPr>
          </a:p>
        </p:txBody>
      </p:sp>
      <p:sp>
        <p:nvSpPr>
          <p:cNvPr id="59395" name="Rectangle 3"/>
          <p:cNvSpPr>
            <a:spLocks noGrp="1" noChangeArrowheads="1"/>
          </p:cNvSpPr>
          <p:nvPr>
            <p:ph type="body" idx="1"/>
          </p:nvPr>
        </p:nvSpPr>
        <p:spPr/>
        <p:txBody>
          <a:bodyPr/>
          <a:lstStyle/>
          <a:p>
            <a:r>
              <a:rPr lang="en-US">
                <a:ea typeface="ＭＳ Ｐゴシック" charset="0"/>
              </a:rPr>
              <a:t>Fit 2’nd order patches to the Molecular Surface (possible at different resolutions).</a:t>
            </a:r>
          </a:p>
          <a:p>
            <a:r>
              <a:rPr lang="en-US">
                <a:ea typeface="ＭＳ Ｐゴシック" charset="0"/>
              </a:rPr>
              <a:t>Compute the mean and Gaussian curvatures from the II’nd fundamental form matrix.</a:t>
            </a:r>
          </a:p>
          <a:p>
            <a:r>
              <a:rPr lang="en-US">
                <a:ea typeface="ＭＳ Ｐゴシック" charset="0"/>
              </a:rPr>
              <a:t>Compute the principal curvatures of the quadratic patch.</a:t>
            </a:r>
          </a:p>
        </p:txBody>
      </p:sp>
    </p:spTree>
    <p:extLst>
      <p:ext uri="{BB962C8B-B14F-4D97-AF65-F5344CB8AC3E}">
        <p14:creationId xmlns:p14="http://schemas.microsoft.com/office/powerpoint/2010/main" val="10389425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8"/>
          <p:cNvSpPr>
            <a:spLocks noGrp="1"/>
          </p:cNvSpPr>
          <p:nvPr>
            <p:ph type="sldNum" sz="quarter" idx="12"/>
          </p:nvPr>
        </p:nvSpPr>
        <p:spPr/>
        <p:txBody>
          <a:bodyPr/>
          <a:lstStyle/>
          <a:p>
            <a:pPr>
              <a:defRPr/>
            </a:pPr>
            <a:fld id="{DD69BD40-B58C-724C-B1F0-FC87DE27159F}" type="slidenum">
              <a:rPr lang="he-IL">
                <a:solidFill>
                  <a:srgbClr val="000000"/>
                </a:solidFill>
              </a:rPr>
              <a:pPr>
                <a:defRPr/>
              </a:pPr>
              <a:t>55</a:t>
            </a:fld>
            <a:endParaRPr lang="en-US">
              <a:solidFill>
                <a:srgbClr val="000000"/>
              </a:solidFill>
              <a:latin typeface="Arial"/>
            </a:endParaRPr>
          </a:p>
        </p:txBody>
      </p:sp>
      <p:sp>
        <p:nvSpPr>
          <p:cNvPr id="60418" name="Rectangle 2"/>
          <p:cNvSpPr>
            <a:spLocks noGrp="1" noChangeArrowheads="1"/>
          </p:cNvSpPr>
          <p:nvPr>
            <p:ph type="title" sz="quarter"/>
          </p:nvPr>
        </p:nvSpPr>
        <p:spPr/>
        <p:txBody>
          <a:bodyPr/>
          <a:lstStyle/>
          <a:p>
            <a:r>
              <a:rPr lang="en-US" sz="4000">
                <a:latin typeface="Times New Roman" charset="0"/>
                <a:ea typeface="ＭＳ Ｐゴシック" charset="0"/>
              </a:rPr>
              <a:t>Hydrogen bond complementarity modelling (Lengauer et al.)</a:t>
            </a:r>
            <a:endParaRPr lang="en-US">
              <a:latin typeface="Times New Roman" charset="0"/>
              <a:ea typeface="ＭＳ Ｐゴシック" charset="0"/>
            </a:endParaRPr>
          </a:p>
        </p:txBody>
      </p:sp>
      <p:pic>
        <p:nvPicPr>
          <p:cNvPr id="60419" name="Picture 7" descr="Le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001000" cy="410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60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F8142FC2-6C0B-934B-8E32-C167CB249D68}" type="slidenum">
              <a:rPr lang="he-IL">
                <a:solidFill>
                  <a:srgbClr val="000000"/>
                </a:solidFill>
              </a:rPr>
              <a:pPr>
                <a:defRPr/>
              </a:pPr>
              <a:t>56</a:t>
            </a:fld>
            <a:endParaRPr lang="en-US">
              <a:solidFill>
                <a:srgbClr val="000000"/>
              </a:solidFill>
              <a:latin typeface="Arial"/>
            </a:endParaRPr>
          </a:p>
        </p:txBody>
      </p:sp>
      <p:sp>
        <p:nvSpPr>
          <p:cNvPr id="61442" name="Rectangle 2"/>
          <p:cNvSpPr>
            <a:spLocks noGrp="1" noChangeArrowheads="1"/>
          </p:cNvSpPr>
          <p:nvPr>
            <p:ph type="title"/>
          </p:nvPr>
        </p:nvSpPr>
        <p:spPr/>
        <p:txBody>
          <a:bodyPr/>
          <a:lstStyle/>
          <a:p>
            <a:pPr algn="ctr"/>
            <a:r>
              <a:rPr lang="en-US" sz="3600" b="1" u="sng">
                <a:solidFill>
                  <a:schemeClr val="tx1"/>
                </a:solidFill>
                <a:latin typeface="Times New Roman" charset="0"/>
                <a:ea typeface="ＭＳ Ｐゴシック" charset="0"/>
              </a:rPr>
              <a:t>Hydrogen bond –reminder</a:t>
            </a:r>
          </a:p>
        </p:txBody>
      </p:sp>
      <p:pic>
        <p:nvPicPr>
          <p:cNvPr id="61443" name="Picture 4" descr="hydrogen-bon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524000"/>
            <a:ext cx="6858000" cy="31464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1318" name="Text Box 6"/>
          <p:cNvSpPr txBox="1">
            <a:spLocks noChangeArrowheads="1"/>
          </p:cNvSpPr>
          <p:nvPr/>
        </p:nvSpPr>
        <p:spPr bwMode="auto">
          <a:xfrm>
            <a:off x="1431925" y="5070475"/>
            <a:ext cx="3246438"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457200" indent="-457200" algn="r" rtl="1">
              <a:defRPr sz="2400">
                <a:solidFill>
                  <a:schemeClr val="tx1"/>
                </a:solidFill>
                <a:latin typeface="Times New Roman" charset="0"/>
                <a:ea typeface="ＭＳ Ｐゴシック" charset="0"/>
                <a:cs typeface="Times New Roman" charset="0"/>
              </a:defRPr>
            </a:lvl1pPr>
            <a:lvl2pPr marL="914400" indent="-457200" algn="r" rtl="1">
              <a:defRPr sz="2400">
                <a:solidFill>
                  <a:schemeClr val="tx1"/>
                </a:solidFill>
                <a:latin typeface="Times New Roman" charset="0"/>
                <a:ea typeface="Times New Roman" charset="0"/>
                <a:cs typeface="Times New Roman" charset="0"/>
              </a:defRPr>
            </a:lvl2pPr>
            <a:lvl3pPr marL="1371600" indent="-457200" algn="r" rtl="1">
              <a:defRPr sz="2400">
                <a:solidFill>
                  <a:schemeClr val="tx1"/>
                </a:solidFill>
                <a:latin typeface="Times New Roman" charset="0"/>
                <a:ea typeface="Times New Roman" charset="0"/>
                <a:cs typeface="Times New Roman" charset="0"/>
              </a:defRPr>
            </a:lvl3pPr>
            <a:lvl4pPr marL="1828800" indent="-457200" algn="r" rtl="1">
              <a:defRPr sz="2400">
                <a:solidFill>
                  <a:schemeClr val="tx1"/>
                </a:solidFill>
                <a:latin typeface="Times New Roman" charset="0"/>
                <a:ea typeface="Times New Roman" charset="0"/>
                <a:cs typeface="Times New Roman" charset="0"/>
              </a:defRPr>
            </a:lvl4pPr>
            <a:lvl5pPr marL="2286000" indent="-457200" algn="r" rtl="1">
              <a:defRPr sz="2400">
                <a:solidFill>
                  <a:schemeClr val="tx1"/>
                </a:solidFill>
                <a:latin typeface="Times New Roman" charset="0"/>
                <a:ea typeface="Times New Roman" charset="0"/>
                <a:cs typeface="Times New Roman" charset="0"/>
              </a:defRPr>
            </a:lvl5pPr>
            <a:lvl6pPr marL="2743200" indent="-457200" algn="r" rtl="1" eaLnBrk="0" fontAlgn="base" hangingPunct="0">
              <a:spcBef>
                <a:spcPct val="0"/>
              </a:spcBef>
              <a:spcAft>
                <a:spcPct val="0"/>
              </a:spcAft>
              <a:defRPr sz="2400">
                <a:solidFill>
                  <a:schemeClr val="tx1"/>
                </a:solidFill>
                <a:latin typeface="Times New Roman" charset="0"/>
                <a:ea typeface="Times New Roman" charset="0"/>
                <a:cs typeface="Times New Roman" charset="0"/>
              </a:defRPr>
            </a:lvl6pPr>
            <a:lvl7pPr marL="3200400" indent="-457200" algn="r" rtl="1" eaLnBrk="0" fontAlgn="base" hangingPunct="0">
              <a:spcBef>
                <a:spcPct val="0"/>
              </a:spcBef>
              <a:spcAft>
                <a:spcPct val="0"/>
              </a:spcAft>
              <a:defRPr sz="2400">
                <a:solidFill>
                  <a:schemeClr val="tx1"/>
                </a:solidFill>
                <a:latin typeface="Times New Roman" charset="0"/>
                <a:ea typeface="Times New Roman" charset="0"/>
                <a:cs typeface="Times New Roman" charset="0"/>
              </a:defRPr>
            </a:lvl7pPr>
            <a:lvl8pPr marL="3657600" indent="-457200" algn="r" rtl="1" eaLnBrk="0" fontAlgn="base" hangingPunct="0">
              <a:spcBef>
                <a:spcPct val="0"/>
              </a:spcBef>
              <a:spcAft>
                <a:spcPct val="0"/>
              </a:spcAft>
              <a:defRPr sz="2400">
                <a:solidFill>
                  <a:schemeClr val="tx1"/>
                </a:solidFill>
                <a:latin typeface="Times New Roman" charset="0"/>
                <a:ea typeface="Times New Roman" charset="0"/>
                <a:cs typeface="Times New Roman" charset="0"/>
              </a:defRPr>
            </a:lvl8pPr>
            <a:lvl9pPr marL="4114800" indent="-457200" algn="r" rtl="1" eaLnBrk="0" fontAlgn="base" hangingPunct="0">
              <a:spcBef>
                <a:spcPct val="0"/>
              </a:spcBef>
              <a:spcAft>
                <a:spcPct val="0"/>
              </a:spcAft>
              <a:defRPr sz="2400">
                <a:solidFill>
                  <a:schemeClr val="tx1"/>
                </a:solidFill>
                <a:latin typeface="Times New Roman" charset="0"/>
                <a:ea typeface="Times New Roman" charset="0"/>
                <a:cs typeface="Times New Roman" charset="0"/>
              </a:defRPr>
            </a:lvl9pPr>
          </a:lstStyle>
          <a:p>
            <a:pPr algn="l" rtl="0">
              <a:defRPr/>
            </a:pPr>
            <a:r>
              <a:rPr lang="en-US" u="sng">
                <a:solidFill>
                  <a:srgbClr val="000000"/>
                </a:solidFill>
              </a:rPr>
              <a:t>Geometric constraints :</a:t>
            </a:r>
          </a:p>
          <a:p>
            <a:pPr algn="l" rtl="0">
              <a:buFontTx/>
              <a:buAutoNum type="arabicPeriod"/>
              <a:defRPr/>
            </a:pPr>
            <a:r>
              <a:rPr lang="en-US" b="0">
                <a:solidFill>
                  <a:srgbClr val="000000"/>
                </a:solidFill>
              </a:rPr>
              <a:t>Distance.</a:t>
            </a:r>
          </a:p>
          <a:p>
            <a:pPr algn="l" rtl="0">
              <a:buFontTx/>
              <a:buAutoNum type="arabicPeriod"/>
              <a:defRPr/>
            </a:pPr>
            <a:r>
              <a:rPr lang="en-US" b="0">
                <a:solidFill>
                  <a:srgbClr val="000000"/>
                </a:solidFill>
              </a:rPr>
              <a:t>Directionality.</a:t>
            </a:r>
          </a:p>
        </p:txBody>
      </p:sp>
    </p:spTree>
    <p:extLst>
      <p:ext uri="{BB962C8B-B14F-4D97-AF65-F5344CB8AC3E}">
        <p14:creationId xmlns:p14="http://schemas.microsoft.com/office/powerpoint/2010/main" val="3226915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C47AAF6E-80F6-B847-85BC-6B9F5B6EEBFC}" type="slidenum">
              <a:rPr lang="he-IL">
                <a:solidFill>
                  <a:srgbClr val="000000"/>
                </a:solidFill>
              </a:rPr>
              <a:pPr>
                <a:defRPr/>
              </a:pPr>
              <a:t>57</a:t>
            </a:fld>
            <a:endParaRPr lang="en-US">
              <a:solidFill>
                <a:srgbClr val="000000"/>
              </a:solidFill>
              <a:latin typeface="Arial"/>
            </a:endParaRPr>
          </a:p>
        </p:txBody>
      </p:sp>
      <p:sp>
        <p:nvSpPr>
          <p:cNvPr id="62466" name="Rectangle 2"/>
          <p:cNvSpPr>
            <a:spLocks noGrp="1" noChangeArrowheads="1"/>
          </p:cNvSpPr>
          <p:nvPr>
            <p:ph type="title"/>
          </p:nvPr>
        </p:nvSpPr>
        <p:spPr>
          <a:xfrm>
            <a:off x="1173163" y="457200"/>
            <a:ext cx="7772400" cy="990600"/>
          </a:xfrm>
        </p:spPr>
        <p:txBody>
          <a:bodyPr/>
          <a:lstStyle/>
          <a:p>
            <a:r>
              <a:rPr lang="en-US">
                <a:latin typeface="Times New Roman" charset="0"/>
                <a:ea typeface="ＭＳ Ｐゴシック" charset="0"/>
              </a:rPr>
              <a:t>Hydrogen bond complementarity</a:t>
            </a:r>
          </a:p>
        </p:txBody>
      </p:sp>
      <p:pic>
        <p:nvPicPr>
          <p:cNvPr id="62467" name="Picture 4" descr="Len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6667500" cy="4630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9804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endParaRPr lang="en-US">
              <a:latin typeface="Times New Roman" charset="0"/>
              <a:ea typeface="ＭＳ Ｐゴシック" charset="0"/>
            </a:endParaRPr>
          </a:p>
        </p:txBody>
      </p:sp>
      <p:pic>
        <p:nvPicPr>
          <p:cNvPr id="6349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l="-6119" r="-6119"/>
          <a:stretch>
            <a:fillRect/>
          </a:stretch>
        </p:blipFill>
        <p:spPr>
          <a:xfrm>
            <a:off x="-635000" y="304800"/>
            <a:ext cx="10507663" cy="5562600"/>
          </a:xfrm>
        </p:spPr>
      </p:pic>
    </p:spTree>
    <p:extLst>
      <p:ext uri="{BB962C8B-B14F-4D97-AF65-F5344CB8AC3E}">
        <p14:creationId xmlns:p14="http://schemas.microsoft.com/office/powerpoint/2010/main" val="2207886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4F4955FD-4756-3A49-8D80-22EC551AAF0E}" type="slidenum">
              <a:rPr lang="he-IL">
                <a:solidFill>
                  <a:srgbClr val="000000"/>
                </a:solidFill>
              </a:rPr>
              <a:pPr>
                <a:defRPr/>
              </a:pPr>
              <a:t>59</a:t>
            </a:fld>
            <a:endParaRPr lang="en-US">
              <a:solidFill>
                <a:srgbClr val="000000"/>
              </a:solidFill>
              <a:latin typeface="Arial"/>
            </a:endParaRPr>
          </a:p>
        </p:txBody>
      </p:sp>
      <p:sp>
        <p:nvSpPr>
          <p:cNvPr id="64514" name="Rectangle 2"/>
          <p:cNvSpPr>
            <a:spLocks noGrp="1" noChangeArrowheads="1"/>
          </p:cNvSpPr>
          <p:nvPr>
            <p:ph type="title"/>
          </p:nvPr>
        </p:nvSpPr>
        <p:spPr/>
        <p:txBody>
          <a:bodyPr/>
          <a:lstStyle/>
          <a:p>
            <a:pPr algn="ctr"/>
            <a:r>
              <a:rPr lang="en-US" sz="3600">
                <a:latin typeface="Times New Roman" charset="0"/>
                <a:ea typeface="ＭＳ Ｐゴシック" charset="0"/>
              </a:rPr>
              <a:t>Discrete Surface Representations</a:t>
            </a:r>
            <a:endParaRPr lang="en-US" sz="3600" b="1">
              <a:latin typeface="Times New Roman" charset="0"/>
              <a:ea typeface="ＭＳ Ｐゴシック" charset="0"/>
            </a:endParaRPr>
          </a:p>
        </p:txBody>
      </p:sp>
      <p:sp>
        <p:nvSpPr>
          <p:cNvPr id="64515" name="Rectangle 3"/>
          <p:cNvSpPr>
            <a:spLocks noGrp="1" noChangeArrowheads="1"/>
          </p:cNvSpPr>
          <p:nvPr>
            <p:ph type="body" sz="half" idx="1"/>
          </p:nvPr>
        </p:nvSpPr>
        <p:spPr>
          <a:xfrm>
            <a:off x="685800" y="1676400"/>
            <a:ext cx="7848600" cy="2743200"/>
          </a:xfrm>
        </p:spPr>
        <p:txBody>
          <a:bodyPr/>
          <a:lstStyle/>
          <a:p>
            <a:r>
              <a:rPr lang="en-US" sz="2800">
                <a:ea typeface="ＭＳ Ｐゴシック" charset="0"/>
              </a:rPr>
              <a:t>Connolly points + normals - dense</a:t>
            </a:r>
          </a:p>
          <a:p>
            <a:r>
              <a:rPr lang="en-US" sz="2800">
                <a:ea typeface="ＭＳ Ｐゴシック" charset="0"/>
              </a:rPr>
              <a:t> Lin et al. points - sparser</a:t>
            </a:r>
          </a:p>
          <a:p>
            <a:r>
              <a:rPr lang="en-US" sz="2800">
                <a:ea typeface="ＭＳ Ｐゴシック" charset="0"/>
              </a:rPr>
              <a:t> Knobs &amp; holes – sparse</a:t>
            </a:r>
          </a:p>
          <a:p>
            <a:r>
              <a:rPr lang="en-US" sz="2800">
                <a:ea typeface="ＭＳ Ｐゴシック" charset="0"/>
              </a:rPr>
              <a:t> Physico-chemical patch centers</a:t>
            </a:r>
          </a:p>
          <a:p>
            <a:r>
              <a:rPr lang="en-US" sz="2800">
                <a:ea typeface="ＭＳ Ｐゴシック" charset="0"/>
              </a:rPr>
              <a:t> SPHGEN - pocket representation - sparse</a:t>
            </a:r>
          </a:p>
        </p:txBody>
      </p:sp>
    </p:spTree>
    <p:extLst>
      <p:ext uri="{BB962C8B-B14F-4D97-AF65-F5344CB8AC3E}">
        <p14:creationId xmlns:p14="http://schemas.microsoft.com/office/powerpoint/2010/main" val="186905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5" name="Rectangle 2"/>
          <p:cNvSpPr>
            <a:spLocks noGrp="1" noChangeArrowheads="1"/>
          </p:cNvSpPr>
          <p:nvPr>
            <p:ph type="title"/>
          </p:nvPr>
        </p:nvSpPr>
        <p:spPr>
          <a:xfrm>
            <a:off x="304800" y="152400"/>
            <a:ext cx="8412163" cy="914400"/>
          </a:xfrm>
        </p:spPr>
        <p:txBody>
          <a:bodyPr/>
          <a:lstStyle/>
          <a:p>
            <a:pPr eaLnBrk="1" hangingPunct="1"/>
            <a:r>
              <a:rPr lang="en-US" sz="4000" b="1">
                <a:latin typeface="Catamaran SemiBold" charset="0"/>
              </a:rPr>
              <a:t>Necessary condition for Docking</a:t>
            </a:r>
          </a:p>
        </p:txBody>
      </p:sp>
      <p:sp>
        <p:nvSpPr>
          <p:cNvPr id="2" name="Content Placeholder 1"/>
          <p:cNvSpPr>
            <a:spLocks noGrp="1"/>
          </p:cNvSpPr>
          <p:nvPr>
            <p:ph idx="1"/>
          </p:nvPr>
        </p:nvSpPr>
        <p:spPr>
          <a:xfrm>
            <a:off x="304800" y="1295400"/>
            <a:ext cx="7772400" cy="1295400"/>
          </a:xfrm>
        </p:spPr>
        <p:txBody>
          <a:bodyPr/>
          <a:lstStyle/>
          <a:p>
            <a:pPr eaLnBrk="1" hangingPunct="1"/>
            <a:r>
              <a:rPr lang="en-US">
                <a:latin typeface="Catamaran" charset="0"/>
                <a:cs typeface="Catamaran" charset="0"/>
              </a:rPr>
              <a:t>shape complementarity</a:t>
            </a:r>
          </a:p>
          <a:p>
            <a:pPr eaLnBrk="1" hangingPunct="1"/>
            <a:r>
              <a:rPr lang="en-US">
                <a:latin typeface="Catamaran" charset="0"/>
                <a:cs typeface="Catamaran" charset="0"/>
              </a:rPr>
              <a:t>no steric clashes</a:t>
            </a:r>
          </a:p>
        </p:txBody>
      </p:sp>
      <p:sp>
        <p:nvSpPr>
          <p:cNvPr id="22" name="Slide Number Placeholder 5"/>
          <p:cNvSpPr>
            <a:spLocks noGrp="1"/>
          </p:cNvSpPr>
          <p:nvPr>
            <p:ph type="sldNum" sz="quarter" idx="12"/>
          </p:nvPr>
        </p:nvSpPr>
        <p:spPr/>
        <p:txBody>
          <a:bodyPr/>
          <a:lstStyle/>
          <a:p>
            <a:pPr>
              <a:defRPr/>
            </a:pPr>
            <a:fld id="{32E9E3BB-EF1B-F946-ABB6-EEA012125A38}" type="slidenum">
              <a:rPr lang="he-IL"/>
              <a:pPr>
                <a:defRPr/>
              </a:pPr>
              <a:t>6</a:t>
            </a:fld>
            <a:endParaRPr lang="en-US"/>
          </a:p>
        </p:txBody>
      </p:sp>
      <p:sp>
        <p:nvSpPr>
          <p:cNvPr id="122884" name="Text Box 4"/>
          <p:cNvSpPr txBox="1">
            <a:spLocks noChangeArrowheads="1"/>
          </p:cNvSpPr>
          <p:nvPr/>
        </p:nvSpPr>
        <p:spPr bwMode="auto">
          <a:xfrm>
            <a:off x="2557463" y="4556125"/>
            <a:ext cx="358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a:latin typeface="Arial" charset="0"/>
                <a:cs typeface="Arial" charset="0"/>
              </a:rPr>
              <a:t>+</a:t>
            </a:r>
          </a:p>
        </p:txBody>
      </p:sp>
      <p:sp>
        <p:nvSpPr>
          <p:cNvPr id="122885" name="Text Box 5"/>
          <p:cNvSpPr txBox="1">
            <a:spLocks noChangeArrowheads="1"/>
          </p:cNvSpPr>
          <p:nvPr/>
        </p:nvSpPr>
        <p:spPr bwMode="auto">
          <a:xfrm>
            <a:off x="5364163" y="4005263"/>
            <a:ext cx="358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a:latin typeface="Arial" charset="0"/>
                <a:cs typeface="Arial" charset="0"/>
              </a:rPr>
              <a:t>=</a:t>
            </a:r>
          </a:p>
        </p:txBody>
      </p:sp>
      <p:grpSp>
        <p:nvGrpSpPr>
          <p:cNvPr id="707590" name="Group 6"/>
          <p:cNvGrpSpPr>
            <a:grpSpLocks/>
          </p:cNvGrpSpPr>
          <p:nvPr/>
        </p:nvGrpSpPr>
        <p:grpSpPr bwMode="auto">
          <a:xfrm>
            <a:off x="423863" y="3730625"/>
            <a:ext cx="1700212" cy="2794000"/>
            <a:chOff x="267" y="2350"/>
            <a:chExt cx="1071" cy="1760"/>
          </a:xfrm>
        </p:grpSpPr>
        <p:sp>
          <p:nvSpPr>
            <p:cNvPr id="707602" name="Puzzle4"/>
            <p:cNvSpPr>
              <a:spLocks noEditPoints="1" noChangeArrowheads="1"/>
            </p:cNvSpPr>
            <p:nvPr/>
          </p:nvSpPr>
          <p:spPr bwMode="auto">
            <a:xfrm rot="2557414">
              <a:off x="267" y="2350"/>
              <a:ext cx="1071" cy="17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p>
          </p:txBody>
        </p:sp>
        <p:sp>
          <p:nvSpPr>
            <p:cNvPr id="122888" name="Text Box 8"/>
            <p:cNvSpPr txBox="1">
              <a:spLocks noChangeArrowheads="1"/>
            </p:cNvSpPr>
            <p:nvPr/>
          </p:nvSpPr>
          <p:spPr bwMode="auto">
            <a:xfrm rot="-24379849">
              <a:off x="340" y="3094"/>
              <a:ext cx="907" cy="2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sz="2200">
                  <a:solidFill>
                    <a:schemeClr val="accent2"/>
                  </a:solidFill>
                  <a:latin typeface="Arial" charset="0"/>
                  <a:cs typeface="Arial" charset="0"/>
                </a:rPr>
                <a:t>Receptor</a:t>
              </a:r>
            </a:p>
          </p:txBody>
        </p:sp>
      </p:grpSp>
      <p:grpSp>
        <p:nvGrpSpPr>
          <p:cNvPr id="707591" name="Group 9"/>
          <p:cNvGrpSpPr>
            <a:grpSpLocks/>
          </p:cNvGrpSpPr>
          <p:nvPr/>
        </p:nvGrpSpPr>
        <p:grpSpPr bwMode="auto">
          <a:xfrm>
            <a:off x="2614613" y="3979863"/>
            <a:ext cx="2820987" cy="2185987"/>
            <a:chOff x="1647" y="2507"/>
            <a:chExt cx="1777" cy="1377"/>
          </a:xfrm>
        </p:grpSpPr>
        <p:sp>
          <p:nvSpPr>
            <p:cNvPr id="707600" name="Puzzle2"/>
            <p:cNvSpPr>
              <a:spLocks noEditPoints="1" noChangeArrowheads="1"/>
            </p:cNvSpPr>
            <p:nvPr/>
          </p:nvSpPr>
          <p:spPr bwMode="auto">
            <a:xfrm rot="-8608776">
              <a:off x="1647" y="2507"/>
              <a:ext cx="1777" cy="13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p>
          </p:txBody>
        </p:sp>
        <p:sp>
          <p:nvSpPr>
            <p:cNvPr id="122891" name="Text Box 11"/>
            <p:cNvSpPr txBox="1">
              <a:spLocks noChangeArrowheads="1"/>
            </p:cNvSpPr>
            <p:nvPr/>
          </p:nvSpPr>
          <p:spPr bwMode="auto">
            <a:xfrm rot="-41019060">
              <a:off x="2189" y="3131"/>
              <a:ext cx="77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a:solidFill>
                    <a:schemeClr val="accent2"/>
                  </a:solidFill>
                  <a:latin typeface="Arial" charset="0"/>
                  <a:cs typeface="Arial" charset="0"/>
                </a:rPr>
                <a:t>Ligand</a:t>
              </a:r>
            </a:p>
          </p:txBody>
        </p:sp>
      </p:grpSp>
      <p:grpSp>
        <p:nvGrpSpPr>
          <p:cNvPr id="707592" name="Group 12"/>
          <p:cNvGrpSpPr>
            <a:grpSpLocks/>
          </p:cNvGrpSpPr>
          <p:nvPr/>
        </p:nvGrpSpPr>
        <p:grpSpPr bwMode="auto">
          <a:xfrm>
            <a:off x="1835150" y="2917825"/>
            <a:ext cx="1512888" cy="798513"/>
            <a:chOff x="1156" y="1838"/>
            <a:chExt cx="953" cy="503"/>
          </a:xfrm>
        </p:grpSpPr>
        <p:sp>
          <p:nvSpPr>
            <p:cNvPr id="122893" name="Freeform 13"/>
            <p:cNvSpPr>
              <a:spLocks/>
            </p:cNvSpPr>
            <p:nvPr/>
          </p:nvSpPr>
          <p:spPr bwMode="auto">
            <a:xfrm>
              <a:off x="1156" y="2099"/>
              <a:ext cx="953" cy="242"/>
            </a:xfrm>
            <a:custGeom>
              <a:avLst/>
              <a:gdLst>
                <a:gd name="T0" fmla="*/ 953 w 953"/>
                <a:gd name="T1" fmla="*/ 196 h 242"/>
                <a:gd name="T2" fmla="*/ 544 w 953"/>
                <a:gd name="T3" fmla="*/ 15 h 242"/>
                <a:gd name="T4" fmla="*/ 136 w 953"/>
                <a:gd name="T5" fmla="*/ 105 h 242"/>
                <a:gd name="T6" fmla="*/ 0 w 953"/>
                <a:gd name="T7" fmla="*/ 242 h 242"/>
              </a:gdLst>
              <a:ahLst/>
              <a:cxnLst>
                <a:cxn ang="0">
                  <a:pos x="T0" y="T1"/>
                </a:cxn>
                <a:cxn ang="0">
                  <a:pos x="T2" y="T3"/>
                </a:cxn>
                <a:cxn ang="0">
                  <a:pos x="T4" y="T5"/>
                </a:cxn>
                <a:cxn ang="0">
                  <a:pos x="T6" y="T7"/>
                </a:cxn>
              </a:cxnLst>
              <a:rect l="0" t="0" r="r" b="b"/>
              <a:pathLst>
                <a:path w="953" h="242">
                  <a:moveTo>
                    <a:pt x="953" y="196"/>
                  </a:moveTo>
                  <a:cubicBezTo>
                    <a:pt x="816" y="113"/>
                    <a:pt x="680" y="30"/>
                    <a:pt x="544" y="15"/>
                  </a:cubicBezTo>
                  <a:cubicBezTo>
                    <a:pt x="408" y="0"/>
                    <a:pt x="227" y="67"/>
                    <a:pt x="136" y="105"/>
                  </a:cubicBezTo>
                  <a:cubicBezTo>
                    <a:pt x="45" y="143"/>
                    <a:pt x="23" y="219"/>
                    <a:pt x="0" y="242"/>
                  </a:cubicBez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22894" name="Text Box 14"/>
            <p:cNvSpPr txBox="1">
              <a:spLocks noChangeArrowheads="1"/>
            </p:cNvSpPr>
            <p:nvPr/>
          </p:nvSpPr>
          <p:spPr bwMode="auto">
            <a:xfrm>
              <a:off x="1519" y="1838"/>
              <a:ext cx="363"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sz="1800">
                  <a:latin typeface="Arial" charset="0"/>
                  <a:cs typeface="Arial" charset="0"/>
                </a:rPr>
                <a:t>T</a:t>
              </a:r>
            </a:p>
          </p:txBody>
        </p:sp>
      </p:grpSp>
      <p:grpSp>
        <p:nvGrpSpPr>
          <p:cNvPr id="707593" name="Group 15"/>
          <p:cNvGrpSpPr>
            <a:grpSpLocks/>
          </p:cNvGrpSpPr>
          <p:nvPr/>
        </p:nvGrpSpPr>
        <p:grpSpPr bwMode="auto">
          <a:xfrm>
            <a:off x="5799138" y="2532063"/>
            <a:ext cx="2794000" cy="3895725"/>
            <a:chOff x="3653" y="1595"/>
            <a:chExt cx="1760" cy="2454"/>
          </a:xfrm>
        </p:grpSpPr>
        <p:grpSp>
          <p:nvGrpSpPr>
            <p:cNvPr id="707594" name="Group 16"/>
            <p:cNvGrpSpPr>
              <a:grpSpLocks/>
            </p:cNvGrpSpPr>
            <p:nvPr/>
          </p:nvGrpSpPr>
          <p:grpSpPr bwMode="auto">
            <a:xfrm rot="5090811">
              <a:off x="3306" y="1942"/>
              <a:ext cx="2454" cy="1760"/>
              <a:chOff x="3306" y="1942"/>
              <a:chExt cx="2454" cy="1760"/>
            </a:xfrm>
          </p:grpSpPr>
          <p:sp>
            <p:nvSpPr>
              <p:cNvPr id="707596" name="Puzzle2"/>
              <p:cNvSpPr>
                <a:spLocks noEditPoints="1" noChangeArrowheads="1"/>
              </p:cNvSpPr>
              <p:nvPr/>
            </p:nvSpPr>
            <p:spPr bwMode="auto">
              <a:xfrm>
                <a:off x="3983" y="1979"/>
                <a:ext cx="1777" cy="137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5385 w 21600"/>
                  <a:gd name="T25" fmla="*/ 6745 h 21600"/>
                  <a:gd name="T26" fmla="*/ 16179 w 21600"/>
                  <a:gd name="T27" fmla="*/ 20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FFFFCC"/>
              </a:solidFill>
              <a:ln w="28575">
                <a:solidFill>
                  <a:srgbClr val="000000"/>
                </a:solidFill>
                <a:miter lim="800000"/>
                <a:headEnd/>
                <a:tailEnd/>
              </a:ln>
            </p:spPr>
            <p:txBody>
              <a:bodyPr/>
              <a:lstStyle/>
              <a:p>
                <a:endParaRPr lang="en-US"/>
              </a:p>
            </p:txBody>
          </p:sp>
          <p:sp>
            <p:nvSpPr>
              <p:cNvPr id="707597" name="Puzzle4"/>
              <p:cNvSpPr>
                <a:spLocks noEditPoints="1" noChangeArrowheads="1"/>
              </p:cNvSpPr>
              <p:nvPr/>
            </p:nvSpPr>
            <p:spPr bwMode="auto">
              <a:xfrm>
                <a:off x="3306" y="1942"/>
                <a:ext cx="1071" cy="176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2077 w 21600"/>
                  <a:gd name="T25" fmla="*/ 5670 h 21600"/>
                  <a:gd name="T26" fmla="*/ 20208 w 21600"/>
                  <a:gd name="T27" fmla="*/ 1597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8EBB3"/>
              </a:solidFill>
              <a:ln w="28575">
                <a:solidFill>
                  <a:srgbClr val="000000"/>
                </a:solidFill>
                <a:miter lim="800000"/>
                <a:headEnd/>
                <a:tailEnd/>
              </a:ln>
            </p:spPr>
            <p:txBody>
              <a:bodyPr/>
              <a:lstStyle/>
              <a:p>
                <a:endParaRPr lang="en-US"/>
              </a:p>
            </p:txBody>
          </p:sp>
        </p:grpSp>
        <p:sp>
          <p:nvSpPr>
            <p:cNvPr id="122899" name="Text Box 19"/>
            <p:cNvSpPr txBox="1">
              <a:spLocks noChangeArrowheads="1"/>
            </p:cNvSpPr>
            <p:nvPr/>
          </p:nvSpPr>
          <p:spPr bwMode="auto">
            <a:xfrm rot="2298641">
              <a:off x="4010" y="2559"/>
              <a:ext cx="1116"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eaLnBrk="1" hangingPunct="1">
                <a:spcBef>
                  <a:spcPct val="50000"/>
                </a:spcBef>
                <a:defRPr/>
              </a:pPr>
              <a:r>
                <a:rPr lang="en-US" sz="2800">
                  <a:solidFill>
                    <a:schemeClr val="accent2"/>
                  </a:solidFill>
                  <a:latin typeface="Arial" charset="0"/>
                  <a:cs typeface="Arial" charset="0"/>
                </a:rPr>
                <a:t>Complex</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66D52823-E55A-AD47-B440-F424F82785C5}" type="slidenum">
              <a:rPr lang="he-IL">
                <a:solidFill>
                  <a:srgbClr val="000000"/>
                </a:solidFill>
              </a:rPr>
              <a:pPr>
                <a:defRPr/>
              </a:pPr>
              <a:t>60</a:t>
            </a:fld>
            <a:endParaRPr lang="en-US">
              <a:solidFill>
                <a:srgbClr val="000000"/>
              </a:solidFill>
              <a:latin typeface="Arial"/>
            </a:endParaRPr>
          </a:p>
        </p:txBody>
      </p:sp>
      <p:sp>
        <p:nvSpPr>
          <p:cNvPr id="65538" name="Rectangle 2"/>
          <p:cNvSpPr>
            <a:spLocks noGrp="1" noChangeArrowheads="1"/>
          </p:cNvSpPr>
          <p:nvPr>
            <p:ph type="title"/>
          </p:nvPr>
        </p:nvSpPr>
        <p:spPr>
          <a:xfrm>
            <a:off x="762000" y="76200"/>
            <a:ext cx="7772400" cy="1143000"/>
          </a:xfrm>
        </p:spPr>
        <p:txBody>
          <a:bodyPr/>
          <a:lstStyle/>
          <a:p>
            <a:pPr algn="ctr"/>
            <a:r>
              <a:rPr lang="en-US" sz="3600">
                <a:latin typeface="Times New Roman" charset="0"/>
                <a:ea typeface="ＭＳ Ｐゴシック" charset="0"/>
              </a:rPr>
              <a:t>Drawbacks</a:t>
            </a:r>
            <a:endParaRPr lang="en-US" sz="3600" b="1">
              <a:latin typeface="Times New Roman" charset="0"/>
              <a:ea typeface="ＭＳ Ｐゴシック" charset="0"/>
            </a:endParaRPr>
          </a:p>
        </p:txBody>
      </p:sp>
      <p:sp>
        <p:nvSpPr>
          <p:cNvPr id="139267" name="Rectangle 3"/>
          <p:cNvSpPr>
            <a:spLocks noGrp="1" noChangeArrowheads="1"/>
          </p:cNvSpPr>
          <p:nvPr>
            <p:ph type="body" sz="half" idx="1"/>
          </p:nvPr>
        </p:nvSpPr>
        <p:spPr>
          <a:xfrm>
            <a:off x="685800" y="1371600"/>
            <a:ext cx="7848600" cy="4800600"/>
          </a:xfrm>
        </p:spPr>
        <p:txBody>
          <a:bodyPr/>
          <a:lstStyle/>
          <a:p>
            <a:pPr>
              <a:defRPr/>
            </a:pPr>
            <a:r>
              <a:rPr lang="en-US" sz="2800" dirty="0">
                <a:latin typeface="+mn-lt"/>
                <a:cs typeface="+mn-cs"/>
              </a:rPr>
              <a:t> All surface and volume methods have a dependence on:</a:t>
            </a:r>
          </a:p>
          <a:p>
            <a:pPr marL="0" indent="0">
              <a:buFont typeface="Monotype Sorts" charset="0"/>
              <a:buNone/>
              <a:defRPr/>
            </a:pPr>
            <a:r>
              <a:rPr lang="en-US" sz="2800" dirty="0">
                <a:latin typeface="+mn-lt"/>
                <a:cs typeface="+mn-cs"/>
              </a:rPr>
              <a:t>– atomic radii</a:t>
            </a:r>
          </a:p>
          <a:p>
            <a:pPr marL="0" indent="0">
              <a:buFont typeface="Monotype Sorts" charset="0"/>
              <a:buNone/>
              <a:defRPr/>
            </a:pPr>
            <a:r>
              <a:rPr lang="en-US" sz="2800" dirty="0">
                <a:latin typeface="+mn-lt"/>
                <a:cs typeface="+mn-cs"/>
              </a:rPr>
              <a:t>– probe radius</a:t>
            </a:r>
          </a:p>
          <a:p>
            <a:pPr marL="0" indent="0">
              <a:buFont typeface="Monotype Sorts" charset="0"/>
              <a:buNone/>
              <a:defRPr/>
            </a:pPr>
            <a:r>
              <a:rPr lang="en-US" sz="2800" dirty="0">
                <a:latin typeface="+mn-lt"/>
                <a:cs typeface="+mn-cs"/>
              </a:rPr>
              <a:t>– quality of atomic coordinates</a:t>
            </a:r>
          </a:p>
          <a:p>
            <a:pPr>
              <a:defRPr/>
            </a:pPr>
            <a:r>
              <a:rPr lang="en-US" sz="2800" dirty="0">
                <a:latin typeface="+mn-lt"/>
                <a:cs typeface="+mn-cs"/>
              </a:rPr>
              <a:t> The hydrogen atom positions are generally not known, and heavy atoms with </a:t>
            </a:r>
            <a:r>
              <a:rPr lang="en-US" sz="2800" dirty="0" err="1">
                <a:latin typeface="+mn-lt"/>
                <a:cs typeface="+mn-cs"/>
              </a:rPr>
              <a:t>hydrogens</a:t>
            </a:r>
            <a:r>
              <a:rPr lang="en-US" sz="2800" dirty="0">
                <a:latin typeface="+mn-lt"/>
                <a:cs typeface="+mn-cs"/>
              </a:rPr>
              <a:t> are approximated by a single sphere, whose van der Waals radius is augmented by one to three tenths of an angstrom.</a:t>
            </a:r>
          </a:p>
        </p:txBody>
      </p:sp>
    </p:spTree>
    <p:extLst>
      <p:ext uri="{BB962C8B-B14F-4D97-AF65-F5344CB8AC3E}">
        <p14:creationId xmlns:p14="http://schemas.microsoft.com/office/powerpoint/2010/main" val="3751798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3" name="Rectangle 2"/>
          <p:cNvSpPr>
            <a:spLocks noGrp="1" noChangeArrowheads="1"/>
          </p:cNvSpPr>
          <p:nvPr>
            <p:ph type="title"/>
          </p:nvPr>
        </p:nvSpPr>
        <p:spPr/>
        <p:txBody>
          <a:bodyPr/>
          <a:lstStyle/>
          <a:p>
            <a:pPr eaLnBrk="1" hangingPunct="1"/>
            <a:r>
              <a:rPr lang="en-US" sz="4000" b="1">
                <a:latin typeface="Catamaran SemiBold" charset="0"/>
              </a:rPr>
              <a:t>Methods Overview</a:t>
            </a:r>
            <a:endParaRPr lang="he-IL" sz="4000" b="1">
              <a:latin typeface="Catamaran SemiBold" charset="0"/>
            </a:endParaRPr>
          </a:p>
        </p:txBody>
      </p:sp>
      <p:sp>
        <p:nvSpPr>
          <p:cNvPr id="719874" name="Rectangle 3"/>
          <p:cNvSpPr>
            <a:spLocks noGrp="1" noChangeArrowheads="1"/>
          </p:cNvSpPr>
          <p:nvPr>
            <p:ph idx="1"/>
          </p:nvPr>
        </p:nvSpPr>
        <p:spPr>
          <a:xfrm>
            <a:off x="457200" y="1752600"/>
            <a:ext cx="7772400" cy="4114800"/>
          </a:xfrm>
        </p:spPr>
        <p:txBody>
          <a:bodyPr/>
          <a:lstStyle/>
          <a:p>
            <a:pPr eaLnBrk="1" hangingPunct="1"/>
            <a:r>
              <a:rPr lang="en-US">
                <a:latin typeface="Catamaran" charset="0"/>
                <a:cs typeface="Catamaran" charset="0"/>
              </a:rPr>
              <a:t>Dock</a:t>
            </a:r>
          </a:p>
          <a:p>
            <a:pPr eaLnBrk="1" hangingPunct="1"/>
            <a:r>
              <a:rPr lang="en-US">
                <a:latin typeface="Catamaran" charset="0"/>
                <a:cs typeface="Catamaran" charset="0"/>
              </a:rPr>
              <a:t>FFT </a:t>
            </a:r>
          </a:p>
          <a:p>
            <a:pPr eaLnBrk="1" hangingPunct="1"/>
            <a:r>
              <a:rPr lang="en-US">
                <a:latin typeface="Catamaran" charset="0"/>
                <a:cs typeface="Catamaran" charset="0"/>
              </a:rPr>
              <a:t>PatchDock</a:t>
            </a:r>
            <a:endParaRPr lang="he-IL">
              <a:latin typeface="Catamaran" charset="0"/>
              <a:cs typeface="Catamaran"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7" name="Rectangle 2"/>
          <p:cNvSpPr>
            <a:spLocks noGrp="1" noChangeArrowheads="1"/>
          </p:cNvSpPr>
          <p:nvPr>
            <p:ph type="title"/>
          </p:nvPr>
        </p:nvSpPr>
        <p:spPr>
          <a:xfrm>
            <a:off x="304800" y="2667000"/>
            <a:ext cx="7772400" cy="1143000"/>
          </a:xfrm>
        </p:spPr>
        <p:txBody>
          <a:bodyPr/>
          <a:lstStyle/>
          <a:p>
            <a:pPr eaLnBrk="1" hangingPunct="1"/>
            <a:r>
              <a:rPr lang="en-US" sz="3600">
                <a:latin typeface="Catamaran" charset="0"/>
                <a:cs typeface="Catamaran" charset="0"/>
              </a:rPr>
              <a:t>References:</a:t>
            </a:r>
          </a:p>
        </p:txBody>
      </p:sp>
      <p:sp>
        <p:nvSpPr>
          <p:cNvPr id="720898" name="Rectangle 3"/>
          <p:cNvSpPr>
            <a:spLocks noGrp="1" noChangeArrowheads="1"/>
          </p:cNvSpPr>
          <p:nvPr>
            <p:ph idx="4294967295"/>
          </p:nvPr>
        </p:nvSpPr>
        <p:spPr>
          <a:xfrm>
            <a:off x="503238" y="3505200"/>
            <a:ext cx="8640762" cy="2971800"/>
          </a:xfrm>
        </p:spPr>
        <p:txBody>
          <a:bodyPr/>
          <a:lstStyle/>
          <a:p>
            <a:pPr eaLnBrk="1" hangingPunct="1"/>
            <a:r>
              <a:rPr lang="en-US" sz="2800">
                <a:latin typeface="Catamaran" charset="0"/>
                <a:cs typeface="Catamaran" charset="0"/>
              </a:rPr>
              <a:t>I. Kuntz et al., A geometric approach to macromolecule-ligand interactions, </a:t>
            </a:r>
            <a:r>
              <a:rPr lang="en-US" sz="2800" i="1">
                <a:latin typeface="Catamaran" charset="0"/>
                <a:cs typeface="Catamaran" charset="0"/>
              </a:rPr>
              <a:t>J. Mol. Bio.,</a:t>
            </a:r>
            <a:r>
              <a:rPr lang="en-US" sz="2800">
                <a:latin typeface="Catamaran" charset="0"/>
                <a:cs typeface="Catamaran" charset="0"/>
              </a:rPr>
              <a:t> 161, 269—288, (1982).</a:t>
            </a:r>
          </a:p>
          <a:p>
            <a:pPr eaLnBrk="1" hangingPunct="1"/>
            <a:r>
              <a:rPr lang="en-US" sz="2800">
                <a:latin typeface="Catamaran" charset="0"/>
                <a:cs typeface="Catamaran" charset="0"/>
              </a:rPr>
              <a:t>T.J.A. Ewing, S. Makino, A.G. Skillman, I.D. Kuntz, Dock 4.0: Search strategies for automated molecular docking of flexible molecule databases, </a:t>
            </a:r>
            <a:r>
              <a:rPr lang="en-US" sz="2800" i="1">
                <a:latin typeface="Catamaran" charset="0"/>
                <a:cs typeface="Catamaran" charset="0"/>
              </a:rPr>
              <a:t>J. Comp. Aided Mol. Design</a:t>
            </a:r>
            <a:r>
              <a:rPr lang="en-US" sz="2800">
                <a:latin typeface="Catamaran" charset="0"/>
                <a:cs typeface="Catamaran" charset="0"/>
              </a:rPr>
              <a:t>, 15, 411—428, (2001).</a:t>
            </a:r>
          </a:p>
        </p:txBody>
      </p:sp>
      <p:graphicFrame>
        <p:nvGraphicFramePr>
          <p:cNvPr id="720899" name="Object 4"/>
          <p:cNvGraphicFramePr>
            <a:graphicFrameLocks noChangeAspect="1"/>
          </p:cNvGraphicFramePr>
          <p:nvPr/>
        </p:nvGraphicFramePr>
        <p:xfrm>
          <a:off x="5715000" y="228600"/>
          <a:ext cx="3252788" cy="3046413"/>
        </p:xfrm>
        <a:graphic>
          <a:graphicData uri="http://schemas.openxmlformats.org/presentationml/2006/ole">
            <mc:AlternateContent xmlns:mc="http://schemas.openxmlformats.org/markup-compatibility/2006">
              <mc:Choice xmlns:v="urn:schemas-microsoft-com:vml" Requires="v">
                <p:oleObj spid="_x0000_s720917" name="Bitmap Image" r:id="rId3" imgW="3914286" imgH="3666667" progId="Paint.Picture">
                  <p:embed/>
                </p:oleObj>
              </mc:Choice>
              <mc:Fallback>
                <p:oleObj name="Bitmap Image" r:id="rId3" imgW="3914286" imgH="3666667"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28600"/>
                        <a:ext cx="3252788" cy="304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20900" name="Rectangle 2"/>
          <p:cNvSpPr txBox="1">
            <a:spLocks noChangeArrowheads="1"/>
          </p:cNvSpPr>
          <p:nvPr/>
        </p:nvSpPr>
        <p:spPr bwMode="auto">
          <a:xfrm>
            <a:off x="304800" y="228600"/>
            <a:ext cx="6248400" cy="1752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anchor="ct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kumimoji="1" lang="en-US" sz="4000" dirty="0">
                <a:solidFill>
                  <a:schemeClr val="tx2"/>
                </a:solidFill>
                <a:latin typeface="Catamaran SemiBold" charset="0"/>
                <a:cs typeface="Catamaran SemiBold" charset="0"/>
              </a:rPr>
              <a:t>Dock - first docking algorithm</a:t>
            </a:r>
            <a:endParaRPr kumimoji="1" lang="he-IL" sz="4000" dirty="0">
              <a:solidFill>
                <a:schemeClr val="tx2"/>
              </a:solidFill>
              <a:latin typeface="Catamaran SemiBold" charset="0"/>
              <a:cs typeface="Catamaran SemiBold" charset="0"/>
            </a:endParaRPr>
          </a:p>
          <a:p>
            <a:pPr algn="l" eaLnBrk="1" hangingPunct="1"/>
            <a:r>
              <a:rPr kumimoji="1" lang="en-US" sz="4000" dirty="0">
                <a:solidFill>
                  <a:schemeClr val="tx2"/>
                </a:solidFill>
                <a:latin typeface="Catamaran SemiBold" charset="0"/>
                <a:cs typeface="Catamaran SemiBold" charset="0"/>
              </a:rPr>
              <a:t>protein – small ligand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2"/>
          <p:cNvSpPr>
            <a:spLocks noGrp="1" noChangeArrowheads="1"/>
          </p:cNvSpPr>
          <p:nvPr>
            <p:ph type="title"/>
          </p:nvPr>
        </p:nvSpPr>
        <p:spPr>
          <a:xfrm>
            <a:off x="533400" y="304800"/>
            <a:ext cx="8412163" cy="762000"/>
          </a:xfrm>
        </p:spPr>
        <p:txBody>
          <a:bodyPr/>
          <a:lstStyle/>
          <a:p>
            <a:pPr eaLnBrk="1" hangingPunct="1"/>
            <a:r>
              <a:rPr lang="en-US" sz="4000">
                <a:latin typeface="Catamaran SemiBold" charset="0"/>
              </a:rPr>
              <a:t>Dock - I. Kuntz (pioneering system)</a:t>
            </a:r>
            <a:br>
              <a:rPr lang="en-US" sz="4000">
                <a:latin typeface="Catamaran SemiBold" charset="0"/>
              </a:rPr>
            </a:br>
            <a:r>
              <a:rPr lang="en-US" sz="4000">
                <a:latin typeface="Catamaran SemiBold" charset="0"/>
                <a:hlinkClick r:id="rId2"/>
              </a:rPr>
              <a:t>overview</a:t>
            </a:r>
            <a:endParaRPr lang="en-US" sz="4000">
              <a:latin typeface="Catamaran SemiBold" charset="0"/>
            </a:endParaRPr>
          </a:p>
        </p:txBody>
      </p:sp>
      <p:sp>
        <p:nvSpPr>
          <p:cNvPr id="95235" name="Rectangle 3"/>
          <p:cNvSpPr>
            <a:spLocks noGrp="1" noChangeArrowheads="1"/>
          </p:cNvSpPr>
          <p:nvPr>
            <p:ph idx="1"/>
          </p:nvPr>
        </p:nvSpPr>
        <p:spPr>
          <a:xfrm>
            <a:off x="457200" y="1447800"/>
            <a:ext cx="8153400" cy="4876800"/>
          </a:xfrm>
        </p:spPr>
        <p:txBody>
          <a:bodyPr>
            <a:normAutofit lnSpcReduction="10000"/>
          </a:bodyPr>
          <a:lstStyle/>
          <a:p>
            <a:pPr eaLnBrk="1" hangingPunct="1">
              <a:buFont typeface="Monotype Sorts" charset="0"/>
              <a:buNone/>
              <a:defRPr/>
            </a:pPr>
            <a:r>
              <a:rPr lang="en-US" dirty="0">
                <a:latin typeface="Catamaran"/>
                <a:cs typeface="Catamaran"/>
              </a:rPr>
              <a:t>Protein - ligand:</a:t>
            </a:r>
          </a:p>
          <a:p>
            <a:pPr eaLnBrk="1" hangingPunct="1">
              <a:defRPr/>
            </a:pPr>
            <a:r>
              <a:rPr lang="en-US" dirty="0">
                <a:latin typeface="Catamaran"/>
                <a:cs typeface="Catamaran"/>
              </a:rPr>
              <a:t>Compute Connolly’s MS of the receptor</a:t>
            </a:r>
          </a:p>
          <a:p>
            <a:pPr eaLnBrk="1" hangingPunct="1">
              <a:defRPr/>
            </a:pPr>
            <a:r>
              <a:rPr lang="en-US" dirty="0">
                <a:latin typeface="Catamaran"/>
                <a:cs typeface="Catamaran"/>
              </a:rPr>
              <a:t>Detect cavities by SPHGEN</a:t>
            </a:r>
          </a:p>
          <a:p>
            <a:pPr eaLnBrk="1" hangingPunct="1">
              <a:defRPr/>
            </a:pPr>
            <a:r>
              <a:rPr lang="en-US" dirty="0">
                <a:latin typeface="Catamaran"/>
                <a:cs typeface="Catamaran"/>
              </a:rPr>
              <a:t>Match SPHGEN pseudo-atom centers with ligand atom centers by detecting cliques in the “docking graph”</a:t>
            </a:r>
          </a:p>
          <a:p>
            <a:pPr eaLnBrk="1" hangingPunct="1">
              <a:defRPr/>
            </a:pPr>
            <a:r>
              <a:rPr lang="en-US" dirty="0">
                <a:latin typeface="Catamaran"/>
                <a:cs typeface="Catamaran"/>
              </a:rPr>
              <a:t>“Grid based” verification of candidate transformations</a:t>
            </a:r>
          </a:p>
          <a:p>
            <a:pPr eaLnBrk="1" hangingPunct="1">
              <a:defRPr/>
            </a:pPr>
            <a:r>
              <a:rPr lang="en-US" dirty="0">
                <a:latin typeface="Catamaran"/>
                <a:cs typeface="Catamaran"/>
              </a:rPr>
              <a:t>Calculate energy of binding</a:t>
            </a:r>
          </a:p>
        </p:txBody>
      </p:sp>
      <p:sp>
        <p:nvSpPr>
          <p:cNvPr id="6" name="Slide Number Placeholder 5"/>
          <p:cNvSpPr>
            <a:spLocks noGrp="1"/>
          </p:cNvSpPr>
          <p:nvPr>
            <p:ph type="sldNum" sz="quarter" idx="12"/>
          </p:nvPr>
        </p:nvSpPr>
        <p:spPr/>
        <p:txBody>
          <a:bodyPr/>
          <a:lstStyle/>
          <a:p>
            <a:pPr>
              <a:defRPr/>
            </a:pPr>
            <a:fld id="{1B6C3ADC-39A4-1947-8137-1210B787EA62}" type="slidenum">
              <a:rPr lang="he-IL"/>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2945" name="Rectangle 2"/>
          <p:cNvSpPr>
            <a:spLocks noGrp="1" noChangeArrowheads="1"/>
          </p:cNvSpPr>
          <p:nvPr>
            <p:ph type="title"/>
          </p:nvPr>
        </p:nvSpPr>
        <p:spPr>
          <a:xfrm>
            <a:off x="381000" y="76200"/>
            <a:ext cx="7772400" cy="1143000"/>
          </a:xfrm>
        </p:spPr>
        <p:txBody>
          <a:bodyPr/>
          <a:lstStyle/>
          <a:p>
            <a:pPr eaLnBrk="1" hangingPunct="1"/>
            <a:r>
              <a:rPr lang="en-US">
                <a:latin typeface="Catamaran SemiBold" charset="0"/>
              </a:rPr>
              <a:t>The DOCK Suite</a:t>
            </a:r>
          </a:p>
        </p:txBody>
      </p:sp>
      <p:graphicFrame>
        <p:nvGraphicFramePr>
          <p:cNvPr id="722946" name="Object 3"/>
          <p:cNvGraphicFramePr>
            <a:graphicFrameLocks noChangeAspect="1"/>
          </p:cNvGraphicFramePr>
          <p:nvPr/>
        </p:nvGraphicFramePr>
        <p:xfrm>
          <a:off x="838200" y="2057400"/>
          <a:ext cx="7362825" cy="4191000"/>
        </p:xfrm>
        <a:graphic>
          <a:graphicData uri="http://schemas.openxmlformats.org/presentationml/2006/ole">
            <mc:AlternateContent xmlns:mc="http://schemas.openxmlformats.org/markup-compatibility/2006">
              <mc:Choice xmlns:v="urn:schemas-microsoft-com:vml" Requires="v">
                <p:oleObj spid="_x0000_s722963" name="Bitmap Image" r:id="rId4" imgW="5020376" imgH="2857899" progId="Paint.Picture">
                  <p:embed/>
                </p:oleObj>
              </mc:Choice>
              <mc:Fallback>
                <p:oleObj name="Bitmap Image" r:id="rId4" imgW="5020376" imgH="285789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057400"/>
                        <a:ext cx="7362825"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3" name="Rectangle 2"/>
          <p:cNvSpPr>
            <a:spLocks noGrp="1" noChangeArrowheads="1"/>
          </p:cNvSpPr>
          <p:nvPr>
            <p:ph type="title"/>
          </p:nvPr>
        </p:nvSpPr>
        <p:spPr>
          <a:xfrm>
            <a:off x="609600" y="76200"/>
            <a:ext cx="7772400" cy="1219200"/>
          </a:xfrm>
        </p:spPr>
        <p:txBody>
          <a:bodyPr/>
          <a:lstStyle/>
          <a:p>
            <a:pPr eaLnBrk="1" hangingPunct="1"/>
            <a:r>
              <a:rPr lang="en-US" sz="4000">
                <a:latin typeface="Catamaran SemiBold" charset="0"/>
              </a:rPr>
              <a:t>Representation: SPHGEN –pseudo-atom calculation in DOCK</a:t>
            </a:r>
          </a:p>
        </p:txBody>
      </p:sp>
      <p:sp>
        <p:nvSpPr>
          <p:cNvPr id="724994" name="Rectangle 3"/>
          <p:cNvSpPr>
            <a:spLocks noGrp="1" noChangeArrowheads="1"/>
          </p:cNvSpPr>
          <p:nvPr>
            <p:ph idx="1"/>
          </p:nvPr>
        </p:nvSpPr>
        <p:spPr>
          <a:xfrm>
            <a:off x="609600" y="1828800"/>
            <a:ext cx="7772400" cy="4114800"/>
          </a:xfrm>
        </p:spPr>
        <p:txBody>
          <a:bodyPr/>
          <a:lstStyle/>
          <a:p>
            <a:pPr eaLnBrk="1" hangingPunct="1"/>
            <a:r>
              <a:rPr lang="en-US" sz="2800">
                <a:latin typeface="Catamaran" charset="0"/>
                <a:cs typeface="Catamaran" charset="0"/>
              </a:rPr>
              <a:t>Program </a:t>
            </a:r>
            <a:r>
              <a:rPr lang="en-US" sz="2800" b="1">
                <a:solidFill>
                  <a:schemeClr val="accent2"/>
                </a:solidFill>
                <a:latin typeface="Catamaran" charset="0"/>
                <a:cs typeface="Catamaran" charset="0"/>
              </a:rPr>
              <a:t>SPHGEN</a:t>
            </a:r>
            <a:r>
              <a:rPr lang="en-US" sz="2800">
                <a:latin typeface="Catamaran" charset="0"/>
                <a:cs typeface="Catamaran" charset="0"/>
              </a:rPr>
              <a:t> identifies the active site, and other sites of interest</a:t>
            </a:r>
          </a:p>
          <a:p>
            <a:pPr eaLnBrk="1" hangingPunct="1"/>
            <a:r>
              <a:rPr lang="en-US" sz="2800">
                <a:latin typeface="Catamaran" charset="0"/>
                <a:cs typeface="Catamaran" charset="0"/>
              </a:rPr>
              <a:t>Each cavity is characterized by a set of overlapping spheres</a:t>
            </a:r>
          </a:p>
          <a:p>
            <a:pPr eaLnBrk="1" hangingPunct="1"/>
            <a:r>
              <a:rPr lang="en-US" sz="2800">
                <a:latin typeface="Catamaran" charset="0"/>
                <a:cs typeface="Catamaran" charset="0"/>
              </a:rPr>
              <a:t>For receptors, a negative image of the surface cavities is created </a:t>
            </a:r>
          </a:p>
          <a:p>
            <a:pPr eaLnBrk="1" hangingPunct="1"/>
            <a:r>
              <a:rPr lang="en-US" sz="2800">
                <a:latin typeface="Catamaran" charset="0"/>
                <a:cs typeface="Catamaran" charset="0"/>
              </a:rPr>
              <a:t>For a ligand, the program creates </a:t>
            </a:r>
            <a:br>
              <a:rPr lang="en-US" sz="2800">
                <a:latin typeface="Catamaran" charset="0"/>
                <a:cs typeface="Catamaran" charset="0"/>
              </a:rPr>
            </a:br>
            <a:r>
              <a:rPr lang="en-US" sz="2800">
                <a:latin typeface="Catamaran" charset="0"/>
                <a:cs typeface="Catamaran" charset="0"/>
              </a:rPr>
              <a:t>a positive image of the molecule</a:t>
            </a:r>
          </a:p>
          <a:p>
            <a:pPr eaLnBrk="1" hangingPunct="1"/>
            <a:endParaRPr lang="en-US" sz="2800">
              <a:latin typeface="Catamaran" charset="0"/>
              <a:cs typeface="Catamaran" charset="0"/>
            </a:endParaRPr>
          </a:p>
        </p:txBody>
      </p:sp>
      <p:pic>
        <p:nvPicPr>
          <p:cNvPr id="724995" name="Picture 6" descr="sphgen-fig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465638"/>
            <a:ext cx="2514600" cy="223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4038600"/>
            <a:ext cx="4294187" cy="295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7042" name="Title 1"/>
          <p:cNvSpPr>
            <a:spLocks noGrp="1"/>
          </p:cNvSpPr>
          <p:nvPr>
            <p:ph type="title"/>
          </p:nvPr>
        </p:nvSpPr>
        <p:spPr>
          <a:xfrm>
            <a:off x="228600" y="304800"/>
            <a:ext cx="7772400" cy="1143000"/>
          </a:xfrm>
        </p:spPr>
        <p:txBody>
          <a:bodyPr/>
          <a:lstStyle/>
          <a:p>
            <a:pPr eaLnBrk="1" hangingPunct="1"/>
            <a:r>
              <a:rPr lang="en-US">
                <a:latin typeface="Catamaran SemiBold" charset="0"/>
              </a:rPr>
              <a:t>Example?</a:t>
            </a:r>
          </a:p>
        </p:txBody>
      </p:sp>
      <p:sp>
        <p:nvSpPr>
          <p:cNvPr id="4" name="Slide Number Placeholder 3"/>
          <p:cNvSpPr>
            <a:spLocks noGrp="1"/>
          </p:cNvSpPr>
          <p:nvPr>
            <p:ph type="sldNum" sz="quarter" idx="12"/>
          </p:nvPr>
        </p:nvSpPr>
        <p:spPr/>
        <p:txBody>
          <a:bodyPr/>
          <a:lstStyle/>
          <a:p>
            <a:pPr>
              <a:defRPr/>
            </a:pPr>
            <a:fld id="{579EC1F3-0809-9745-BD61-E872A26338E5}" type="slidenum">
              <a:rPr lang="he-IL"/>
              <a:pPr>
                <a:defRPr/>
              </a:pPr>
              <a:t>66</a:t>
            </a:fld>
            <a:endParaRPr lang="en-US"/>
          </a:p>
        </p:txBody>
      </p:sp>
      <p:pic>
        <p:nvPicPr>
          <p:cNvPr id="72704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76400"/>
            <a:ext cx="2895600" cy="2532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676400"/>
            <a:ext cx="287496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1676400"/>
            <a:ext cx="287496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2"/>
          <p:cNvSpPr>
            <a:spLocks noGrp="1" noChangeArrowheads="1"/>
          </p:cNvSpPr>
          <p:nvPr>
            <p:ph type="title"/>
          </p:nvPr>
        </p:nvSpPr>
        <p:spPr>
          <a:xfrm>
            <a:off x="457200" y="228600"/>
            <a:ext cx="7772400" cy="1143000"/>
          </a:xfrm>
        </p:spPr>
        <p:txBody>
          <a:bodyPr/>
          <a:lstStyle/>
          <a:p>
            <a:pPr eaLnBrk="1" hangingPunct="1"/>
            <a:r>
              <a:rPr lang="en-US">
                <a:latin typeface="Catamaran SemiBold" charset="0"/>
              </a:rPr>
              <a:t>Descriptor Matching Methods: DOCK</a:t>
            </a:r>
          </a:p>
        </p:txBody>
      </p:sp>
      <p:sp>
        <p:nvSpPr>
          <p:cNvPr id="728066" name="Rectangle 3"/>
          <p:cNvSpPr>
            <a:spLocks noGrp="1" noChangeArrowheads="1"/>
          </p:cNvSpPr>
          <p:nvPr>
            <p:ph idx="1"/>
          </p:nvPr>
        </p:nvSpPr>
        <p:spPr>
          <a:xfrm>
            <a:off x="457200" y="1447800"/>
            <a:ext cx="8229600" cy="1046163"/>
          </a:xfrm>
        </p:spPr>
        <p:txBody>
          <a:bodyPr/>
          <a:lstStyle/>
          <a:p>
            <a:pPr marL="338138" indent="-338138" eaLnBrk="1" hangingPunct="1"/>
            <a:r>
              <a:rPr lang="en-US" sz="2400">
                <a:latin typeface="Catamaran" charset="0"/>
                <a:cs typeface="Catamaran" charset="0"/>
              </a:rPr>
              <a:t>Distance-compatibility graph in DOCK (Ewing and Kuntz 1997): distances between sphere centers and distances between ligand heavy atoms</a:t>
            </a:r>
          </a:p>
        </p:txBody>
      </p:sp>
      <p:pic>
        <p:nvPicPr>
          <p:cNvPr id="728067" name="Picture 4"/>
          <p:cNvPicPr>
            <a:picLocks noChangeAspect="1" noChangeArrowheads="1"/>
          </p:cNvPicPr>
          <p:nvPr/>
        </p:nvPicPr>
        <p:blipFill>
          <a:blip r:embed="rId2">
            <a:extLst>
              <a:ext uri="{28A0092B-C50C-407E-A947-70E740481C1C}">
                <a14:useLocalDpi xmlns:a14="http://schemas.microsoft.com/office/drawing/2010/main" val="0"/>
              </a:ext>
            </a:extLst>
          </a:blip>
          <a:srcRect l="44063" t="23750" r="7500" b="20000"/>
          <a:stretch>
            <a:fillRect/>
          </a:stretch>
        </p:blipFill>
        <p:spPr bwMode="auto">
          <a:xfrm>
            <a:off x="539750" y="2816225"/>
            <a:ext cx="410845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8068" name="Picture 5"/>
          <p:cNvPicPr>
            <a:picLocks noChangeAspect="1" noChangeArrowheads="1"/>
          </p:cNvPicPr>
          <p:nvPr/>
        </p:nvPicPr>
        <p:blipFill>
          <a:blip r:embed="rId3">
            <a:extLst>
              <a:ext uri="{28A0092B-C50C-407E-A947-70E740481C1C}">
                <a14:useLocalDpi xmlns:a14="http://schemas.microsoft.com/office/drawing/2010/main" val="0"/>
              </a:ext>
            </a:extLst>
          </a:blip>
          <a:srcRect l="8438" t="25000" r="47812" b="12500"/>
          <a:stretch>
            <a:fillRect/>
          </a:stretch>
        </p:blipFill>
        <p:spPr bwMode="auto">
          <a:xfrm>
            <a:off x="4953000" y="2816225"/>
            <a:ext cx="3352800" cy="358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Title 1"/>
          <p:cNvSpPr>
            <a:spLocks noGrp="1"/>
          </p:cNvSpPr>
          <p:nvPr>
            <p:ph type="title"/>
          </p:nvPr>
        </p:nvSpPr>
        <p:spPr>
          <a:xfrm>
            <a:off x="304800" y="76200"/>
            <a:ext cx="7772400" cy="1143000"/>
          </a:xfrm>
        </p:spPr>
        <p:txBody>
          <a:bodyPr/>
          <a:lstStyle/>
          <a:p>
            <a:pPr eaLnBrk="1" hangingPunct="1"/>
            <a:r>
              <a:rPr lang="en-US">
                <a:latin typeface="Catamaran SemiBold" charset="0"/>
              </a:rPr>
              <a:t>Clique</a:t>
            </a:r>
          </a:p>
        </p:txBody>
      </p:sp>
      <p:sp>
        <p:nvSpPr>
          <p:cNvPr id="729090" name="Text Placeholder 2"/>
          <p:cNvSpPr>
            <a:spLocks noGrp="1"/>
          </p:cNvSpPr>
          <p:nvPr>
            <p:ph type="body" sz="half" idx="1"/>
          </p:nvPr>
        </p:nvSpPr>
        <p:spPr>
          <a:xfrm>
            <a:off x="258763" y="1066800"/>
            <a:ext cx="5761037" cy="5410200"/>
          </a:xfrm>
        </p:spPr>
        <p:txBody>
          <a:bodyPr/>
          <a:lstStyle/>
          <a:p>
            <a:pPr eaLnBrk="1" hangingPunct="1"/>
            <a:r>
              <a:rPr lang="en-US" sz="2800">
                <a:latin typeface="Catamaran" charset="0"/>
                <a:cs typeface="Catamaran" charset="0"/>
              </a:rPr>
              <a:t>A graph with 23 × 1-vertex cliques (the vertices)</a:t>
            </a:r>
          </a:p>
          <a:p>
            <a:pPr eaLnBrk="1" hangingPunct="1"/>
            <a:r>
              <a:rPr lang="en-US" sz="2800">
                <a:latin typeface="Catamaran" charset="0"/>
                <a:cs typeface="Catamaran" charset="0"/>
              </a:rPr>
              <a:t>42 × 2-vertex cliques (the edges)</a:t>
            </a:r>
          </a:p>
          <a:p>
            <a:pPr eaLnBrk="1" hangingPunct="1"/>
            <a:r>
              <a:rPr lang="en-US" sz="2800">
                <a:latin typeface="Catamaran" charset="0"/>
                <a:cs typeface="Catamaran" charset="0"/>
              </a:rPr>
              <a:t>19 × 3-vertex cliques (light and dark blue triangles)</a:t>
            </a:r>
          </a:p>
          <a:p>
            <a:pPr eaLnBrk="1" hangingPunct="1"/>
            <a:r>
              <a:rPr lang="en-US" sz="2800">
                <a:latin typeface="Catamaran" charset="0"/>
                <a:cs typeface="Catamaran" charset="0"/>
              </a:rPr>
              <a:t>2 × 4-vertex cliques (dark blue areas)</a:t>
            </a:r>
          </a:p>
          <a:p>
            <a:pPr eaLnBrk="1" hangingPunct="1"/>
            <a:r>
              <a:rPr lang="en-US" sz="2800">
                <a:latin typeface="Catamaran" charset="0"/>
                <a:cs typeface="Catamaran" charset="0"/>
              </a:rPr>
              <a:t>The 11 light blue triangles form maximal cliques</a:t>
            </a:r>
          </a:p>
          <a:p>
            <a:pPr eaLnBrk="1" hangingPunct="1"/>
            <a:r>
              <a:rPr lang="en-US" sz="2800">
                <a:latin typeface="Catamaran" charset="0"/>
                <a:cs typeface="Catamaran" charset="0"/>
              </a:rPr>
              <a:t>The two dark blue 4-cliques are both maximum and maximal</a:t>
            </a:r>
          </a:p>
          <a:p>
            <a:pPr eaLnBrk="1" hangingPunct="1"/>
            <a:r>
              <a:rPr lang="en-US" sz="2800">
                <a:latin typeface="Catamaran" charset="0"/>
                <a:cs typeface="Catamaran" charset="0"/>
              </a:rPr>
              <a:t>The clique number of the graph is 4</a:t>
            </a:r>
          </a:p>
        </p:txBody>
      </p:sp>
      <p:pic>
        <p:nvPicPr>
          <p:cNvPr id="72909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209800"/>
            <a:ext cx="381000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2"/>
          <p:cNvSpPr>
            <a:spLocks noGrp="1" noChangeArrowheads="1"/>
          </p:cNvSpPr>
          <p:nvPr>
            <p:ph type="title"/>
          </p:nvPr>
        </p:nvSpPr>
        <p:spPr>
          <a:xfrm>
            <a:off x="228600" y="76200"/>
            <a:ext cx="8382000" cy="990600"/>
          </a:xfrm>
        </p:spPr>
        <p:txBody>
          <a:bodyPr/>
          <a:lstStyle/>
          <a:p>
            <a:pPr eaLnBrk="1" hangingPunct="1"/>
            <a:r>
              <a:rPr lang="en-US">
                <a:latin typeface="Catamaran SemiBold" charset="0"/>
              </a:rPr>
              <a:t>Docking graph &amp; clique detection</a:t>
            </a:r>
          </a:p>
        </p:txBody>
      </p:sp>
      <p:sp>
        <p:nvSpPr>
          <p:cNvPr id="730114" name="Rectangle 3"/>
          <p:cNvSpPr>
            <a:spLocks noGrp="1" noChangeArrowheads="1"/>
          </p:cNvSpPr>
          <p:nvPr>
            <p:ph idx="1"/>
          </p:nvPr>
        </p:nvSpPr>
        <p:spPr>
          <a:xfrm>
            <a:off x="228600" y="1295400"/>
            <a:ext cx="8382000" cy="4800600"/>
          </a:xfrm>
        </p:spPr>
        <p:txBody>
          <a:bodyPr/>
          <a:lstStyle/>
          <a:p>
            <a:pPr eaLnBrk="1" hangingPunct="1">
              <a:lnSpc>
                <a:spcPct val="90000"/>
              </a:lnSpc>
            </a:pPr>
            <a:r>
              <a:rPr lang="en-US" sz="2800">
                <a:latin typeface="Catamaran" charset="0"/>
                <a:cs typeface="Catamaran" charset="0"/>
              </a:rPr>
              <a:t>The docking graph is motivated by the inner distance preservation in rigid bodies</a:t>
            </a:r>
          </a:p>
          <a:p>
            <a:pPr eaLnBrk="1" hangingPunct="1">
              <a:lnSpc>
                <a:spcPct val="90000"/>
              </a:lnSpc>
            </a:pPr>
            <a:r>
              <a:rPr lang="en-US" sz="2800">
                <a:latin typeface="Catamaran" charset="0"/>
                <a:cs typeface="Catamaran" charset="0"/>
              </a:rPr>
              <a:t>Vertices - pairs of points (R</a:t>
            </a:r>
            <a:r>
              <a:rPr lang="en-US" sz="2800" baseline="-25000">
                <a:latin typeface="Catamaran" charset="0"/>
                <a:cs typeface="Catamaran" charset="0"/>
              </a:rPr>
              <a:t>i</a:t>
            </a:r>
            <a:r>
              <a:rPr lang="en-US" sz="2800">
                <a:latin typeface="Catamaran" charset="0"/>
                <a:cs typeface="Catamaran" charset="0"/>
              </a:rPr>
              <a:t>,L</a:t>
            </a:r>
            <a:r>
              <a:rPr lang="en-US" sz="2800" baseline="-25000">
                <a:latin typeface="Catamaran" charset="0"/>
                <a:cs typeface="Catamaran" charset="0"/>
              </a:rPr>
              <a:t>j</a:t>
            </a:r>
            <a:r>
              <a:rPr lang="en-US" sz="2800">
                <a:latin typeface="Catamaran" charset="0"/>
                <a:cs typeface="Catamaran" charset="0"/>
              </a:rPr>
              <a:t>) belonging to the receptor and ligand respectively</a:t>
            </a:r>
          </a:p>
          <a:p>
            <a:pPr eaLnBrk="1" hangingPunct="1">
              <a:lnSpc>
                <a:spcPct val="90000"/>
              </a:lnSpc>
            </a:pPr>
            <a:r>
              <a:rPr lang="en-US" sz="2800">
                <a:latin typeface="Catamaran" charset="0"/>
                <a:cs typeface="Catamaran" charset="0"/>
              </a:rPr>
              <a:t>An edge is defined between a pair of vertices iff the corresponding inner distances are ‘almost’ equal</a:t>
            </a:r>
          </a:p>
          <a:p>
            <a:pPr eaLnBrk="1" hangingPunct="1">
              <a:lnSpc>
                <a:spcPct val="90000"/>
              </a:lnSpc>
            </a:pPr>
            <a:r>
              <a:rPr lang="en-US" sz="2800">
                <a:latin typeface="Catamaran" charset="0"/>
                <a:cs typeface="Catamaran" charset="0"/>
              </a:rPr>
              <a:t>A maximal clique in the graph = maximal matching subset between the receptor and the ligand points</a:t>
            </a:r>
          </a:p>
          <a:p>
            <a:pPr eaLnBrk="1" hangingPunct="1">
              <a:lnSpc>
                <a:spcPct val="90000"/>
              </a:lnSpc>
            </a:pPr>
            <a:r>
              <a:rPr lang="en-US" sz="2800">
                <a:latin typeface="Catamaran" charset="0"/>
                <a:cs typeface="Catamaran" charset="0"/>
              </a:rPr>
              <a:t>Detection of all cliques of size &lt; k is NP-complete (exp in k)</a:t>
            </a:r>
          </a:p>
          <a:p>
            <a:pPr eaLnBrk="1" hangingPunct="1">
              <a:lnSpc>
                <a:spcPct val="90000"/>
              </a:lnSpc>
            </a:pPr>
            <a:r>
              <a:rPr lang="en-US" sz="2800">
                <a:latin typeface="Catamaran" charset="0"/>
                <a:cs typeface="Catamaran" charset="0"/>
              </a:rPr>
              <a:t>Usually Bron–Kerbosch algorithm is used</a:t>
            </a:r>
          </a:p>
        </p:txBody>
      </p:sp>
      <p:sp>
        <p:nvSpPr>
          <p:cNvPr id="6" name="Slide Number Placeholder 5"/>
          <p:cNvSpPr>
            <a:spLocks noGrp="1"/>
          </p:cNvSpPr>
          <p:nvPr>
            <p:ph type="sldNum" sz="quarter" idx="12"/>
          </p:nvPr>
        </p:nvSpPr>
        <p:spPr/>
        <p:txBody>
          <a:bodyPr/>
          <a:lstStyle/>
          <a:p>
            <a:pPr>
              <a:defRPr/>
            </a:pPr>
            <a:fld id="{6F03F839-3BAC-C24F-90B1-ACC8FC56A822}" type="slidenum">
              <a:rPr lang="he-IL"/>
              <a:pPr>
                <a:defRPr/>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9633" name="Rectangle 2"/>
          <p:cNvSpPr>
            <a:spLocks noGrp="1" noChangeArrowheads="1"/>
          </p:cNvSpPr>
          <p:nvPr>
            <p:ph type="title"/>
          </p:nvPr>
        </p:nvSpPr>
        <p:spPr>
          <a:xfrm>
            <a:off x="457200" y="-76200"/>
            <a:ext cx="7772400" cy="914400"/>
          </a:xfrm>
        </p:spPr>
        <p:txBody>
          <a:bodyPr/>
          <a:lstStyle/>
          <a:p>
            <a:pPr eaLnBrk="1" hangingPunct="1"/>
            <a:r>
              <a:rPr lang="en-US" sz="4000" b="1">
                <a:latin typeface="Catamaran SemiBold" charset="0"/>
              </a:rPr>
              <a:t>Integrative Structure Modeling</a:t>
            </a:r>
          </a:p>
        </p:txBody>
      </p:sp>
      <p:sp>
        <p:nvSpPr>
          <p:cNvPr id="6" name="Slide Number Placeholder 5"/>
          <p:cNvSpPr>
            <a:spLocks noGrp="1"/>
          </p:cNvSpPr>
          <p:nvPr>
            <p:ph type="sldNum" sz="quarter" idx="12"/>
          </p:nvPr>
        </p:nvSpPr>
        <p:spPr/>
        <p:txBody>
          <a:bodyPr/>
          <a:lstStyle/>
          <a:p>
            <a:pPr>
              <a:defRPr/>
            </a:pPr>
            <a:fld id="{975BB0C3-E88A-9647-AE17-9D14814AD7A3}" type="slidenum">
              <a:rPr lang="he-IL"/>
              <a:pPr>
                <a:defRPr/>
              </a:pPr>
              <a:t>7</a:t>
            </a:fld>
            <a:endParaRPr lang="en-US"/>
          </a:p>
        </p:txBody>
      </p:sp>
      <p:sp>
        <p:nvSpPr>
          <p:cNvPr id="709635" name="Rectangle 7"/>
          <p:cNvSpPr>
            <a:spLocks/>
          </p:cNvSpPr>
          <p:nvPr/>
        </p:nvSpPr>
        <p:spPr bwMode="auto">
          <a:xfrm>
            <a:off x="822325" y="1471613"/>
            <a:ext cx="17351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Information</a:t>
            </a:r>
          </a:p>
        </p:txBody>
      </p:sp>
      <p:sp>
        <p:nvSpPr>
          <p:cNvPr id="709636" name="Rectangle 8"/>
          <p:cNvSpPr>
            <a:spLocks/>
          </p:cNvSpPr>
          <p:nvPr/>
        </p:nvSpPr>
        <p:spPr bwMode="auto">
          <a:xfrm>
            <a:off x="1111250" y="5573713"/>
            <a:ext cx="11572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Analysis</a:t>
            </a:r>
          </a:p>
        </p:txBody>
      </p:sp>
      <p:sp>
        <p:nvSpPr>
          <p:cNvPr id="709637" name="Rectangle 9"/>
          <p:cNvSpPr>
            <a:spLocks/>
          </p:cNvSpPr>
          <p:nvPr/>
        </p:nvSpPr>
        <p:spPr bwMode="auto">
          <a:xfrm>
            <a:off x="1041400" y="4206875"/>
            <a:ext cx="12969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40" bIns="0">
            <a:spAutoFit/>
          </a:bodyPr>
          <a:lstStyle/>
          <a:p>
            <a:pPr marL="39688" algn="ctr"/>
            <a:r>
              <a:rPr lang="en-US">
                <a:solidFill>
                  <a:srgbClr val="373737"/>
                </a:solidFill>
                <a:latin typeface="Catamaran Bold" charset="0"/>
                <a:cs typeface="Catamaran Bold" charset="0"/>
                <a:sym typeface="Arial" charset="0"/>
              </a:rPr>
              <a:t>Sampling</a:t>
            </a:r>
          </a:p>
        </p:txBody>
      </p:sp>
      <p:sp>
        <p:nvSpPr>
          <p:cNvPr id="709638" name="Rectangle 16"/>
          <p:cNvSpPr>
            <a:spLocks/>
          </p:cNvSpPr>
          <p:nvPr/>
        </p:nvSpPr>
        <p:spPr bwMode="auto">
          <a:xfrm>
            <a:off x="304800" y="2614613"/>
            <a:ext cx="2705100"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40" bIns="0">
            <a:spAutoFit/>
          </a:bodyPr>
          <a:lstStyle/>
          <a:p>
            <a:pPr marL="39688" algn="ctr"/>
            <a:r>
              <a:rPr lang="en-US">
                <a:solidFill>
                  <a:srgbClr val="373737"/>
                </a:solidFill>
                <a:latin typeface="Catamaran Bold" charset="0"/>
                <a:cs typeface="Catamaran Bold" charset="0"/>
                <a:sym typeface="Arial" charset="0"/>
              </a:rPr>
              <a:t>Representation &amp; Scorin	g</a:t>
            </a:r>
          </a:p>
        </p:txBody>
      </p:sp>
      <p:sp>
        <p:nvSpPr>
          <p:cNvPr id="11" name="Down Arrow 10"/>
          <p:cNvSpPr/>
          <p:nvPr/>
        </p:nvSpPr>
        <p:spPr bwMode="auto">
          <a:xfrm>
            <a:off x="1447800" y="20764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2" name="Down Arrow 11"/>
          <p:cNvSpPr/>
          <p:nvPr/>
        </p:nvSpPr>
        <p:spPr bwMode="auto">
          <a:xfrm>
            <a:off x="1447800" y="33718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3" name="Down Arrow 12"/>
          <p:cNvSpPr/>
          <p:nvPr/>
        </p:nvSpPr>
        <p:spPr bwMode="auto">
          <a:xfrm>
            <a:off x="1447800" y="481965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4" name="U-Turn Arrow 13"/>
          <p:cNvSpPr/>
          <p:nvPr/>
        </p:nvSpPr>
        <p:spPr bwMode="auto">
          <a:xfrm rot="16200000">
            <a:off x="-1676400" y="352425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3" name="Up-Down Arrow 2"/>
          <p:cNvSpPr/>
          <p:nvPr/>
        </p:nvSpPr>
        <p:spPr bwMode="auto">
          <a:xfrm>
            <a:off x="1447800" y="3365500"/>
            <a:ext cx="304800" cy="609600"/>
          </a:xfrm>
          <a:prstGeom prst="up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endParaRPr>
          </a:p>
        </p:txBody>
      </p:sp>
      <p:grpSp>
        <p:nvGrpSpPr>
          <p:cNvPr id="4" name="Group 3"/>
          <p:cNvGrpSpPr>
            <a:grpSpLocks/>
          </p:cNvGrpSpPr>
          <p:nvPr/>
        </p:nvGrpSpPr>
        <p:grpSpPr bwMode="auto">
          <a:xfrm>
            <a:off x="2590800" y="1676400"/>
            <a:ext cx="457200" cy="4267200"/>
            <a:chOff x="2590800" y="1676400"/>
            <a:chExt cx="457200" cy="4267200"/>
          </a:xfrm>
        </p:grpSpPr>
        <p:sp>
          <p:nvSpPr>
            <p:cNvPr id="15" name="U-Turn Arrow 14"/>
            <p:cNvSpPr/>
            <p:nvPr/>
          </p:nvSpPr>
          <p:spPr bwMode="auto">
            <a:xfrm rot="5400000">
              <a:off x="685800" y="358140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6" name="U-Turn Arrow 15"/>
            <p:cNvSpPr/>
            <p:nvPr/>
          </p:nvSpPr>
          <p:spPr bwMode="auto">
            <a:xfrm rot="5400000">
              <a:off x="1371600" y="2895600"/>
              <a:ext cx="28956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95400"/>
            <a:ext cx="10541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Rectangle 16"/>
          <p:cNvSpPr>
            <a:spLocks noChangeArrowheads="1"/>
          </p:cNvSpPr>
          <p:nvPr/>
        </p:nvSpPr>
        <p:spPr bwMode="auto">
          <a:xfrm>
            <a:off x="6172200" y="1905000"/>
            <a:ext cx="10668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physical principles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143000"/>
            <a:ext cx="723900" cy="74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p:cNvSpPr>
            <a:spLocks noChangeArrowheads="1"/>
          </p:cNvSpPr>
          <p:nvPr/>
        </p:nvSpPr>
        <p:spPr bwMode="auto">
          <a:xfrm>
            <a:off x="7239000" y="1905000"/>
            <a:ext cx="17526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shape complementarity</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219200"/>
            <a:ext cx="788988"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217613"/>
            <a:ext cx="762000" cy="75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a:spLocks noChangeArrowheads="1"/>
          </p:cNvSpPr>
          <p:nvPr/>
        </p:nvSpPr>
        <p:spPr bwMode="auto">
          <a:xfrm>
            <a:off x="3124200" y="1895475"/>
            <a:ext cx="16764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X-ray</a:t>
            </a:r>
          </a:p>
          <a:p>
            <a:pPr algn="ctr"/>
            <a:r>
              <a:rPr lang="en-US" sz="2000" b="0">
                <a:latin typeface="Arial Narrow" charset="0"/>
                <a:cs typeface="Arial Narrow" charset="0"/>
              </a:rPr>
              <a:t>crystallography</a:t>
            </a:r>
          </a:p>
        </p:txBody>
      </p:sp>
      <p:sp>
        <p:nvSpPr>
          <p:cNvPr id="23" name="Rectangle 22"/>
          <p:cNvSpPr>
            <a:spLocks noChangeArrowheads="1"/>
          </p:cNvSpPr>
          <p:nvPr/>
        </p:nvSpPr>
        <p:spPr bwMode="auto">
          <a:xfrm>
            <a:off x="4600575" y="1905000"/>
            <a:ext cx="16478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NMR spectroscopy</a:t>
            </a:r>
          </a:p>
        </p:txBody>
      </p:sp>
      <p:sp>
        <p:nvSpPr>
          <p:cNvPr id="709653" name="Rectangle 25"/>
          <p:cNvSpPr>
            <a:spLocks noChangeArrowheads="1"/>
          </p:cNvSpPr>
          <p:nvPr/>
        </p:nvSpPr>
        <p:spPr bwMode="auto">
          <a:xfrm>
            <a:off x="2743200" y="742950"/>
            <a:ext cx="167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input structures:</a:t>
            </a:r>
          </a:p>
        </p:txBody>
      </p:sp>
      <p:sp>
        <p:nvSpPr>
          <p:cNvPr id="27" name="Rectangle 26"/>
          <p:cNvSpPr>
            <a:spLocks noChangeArrowheads="1"/>
          </p:cNvSpPr>
          <p:nvPr/>
        </p:nvSpPr>
        <p:spPr bwMode="auto">
          <a:xfrm>
            <a:off x="3429000" y="2720975"/>
            <a:ext cx="2209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molecular surfaces</a:t>
            </a:r>
          </a:p>
        </p:txBody>
      </p:sp>
      <p:sp>
        <p:nvSpPr>
          <p:cNvPr id="28" name="Rectangle 27"/>
          <p:cNvSpPr>
            <a:spLocks noChangeArrowheads="1"/>
          </p:cNvSpPr>
          <p:nvPr/>
        </p:nvSpPr>
        <p:spPr bwMode="auto">
          <a:xfrm>
            <a:off x="5791200" y="2720975"/>
            <a:ext cx="16764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steric clash score</a:t>
            </a:r>
          </a:p>
        </p:txBody>
      </p:sp>
      <p:sp>
        <p:nvSpPr>
          <p:cNvPr id="29" name="Rectangle 28"/>
          <p:cNvSpPr>
            <a:spLocks noChangeArrowheads="1"/>
          </p:cNvSpPr>
          <p:nvPr/>
        </p:nvSpPr>
        <p:spPr bwMode="auto">
          <a:xfrm>
            <a:off x="7010400" y="2720975"/>
            <a:ext cx="22098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000" b="0">
                <a:latin typeface="Arial Narrow" charset="0"/>
                <a:cs typeface="Arial Narrow" charset="0"/>
              </a:rPr>
              <a:t>shape complementarity score</a:t>
            </a:r>
          </a:p>
        </p:txBody>
      </p:sp>
      <p:pic>
        <p:nvPicPr>
          <p:cNvPr id="709657"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685800"/>
            <a:ext cx="48895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9658"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3000" y="609600"/>
            <a:ext cx="533400" cy="568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8" name="Group 7"/>
          <p:cNvGrpSpPr>
            <a:grpSpLocks/>
          </p:cNvGrpSpPr>
          <p:nvPr/>
        </p:nvGrpSpPr>
        <p:grpSpPr bwMode="auto">
          <a:xfrm>
            <a:off x="4191000" y="4114800"/>
            <a:ext cx="981075" cy="655638"/>
            <a:chOff x="3657600" y="3657600"/>
            <a:chExt cx="1371601" cy="975424"/>
          </a:xfrm>
        </p:grpSpPr>
        <p:pic>
          <p:nvPicPr>
            <p:cNvPr id="709666"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7600" y="3657600"/>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9667"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14801" y="3657600"/>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10"/>
          <p:cNvGrpSpPr>
            <a:grpSpLocks/>
          </p:cNvGrpSpPr>
          <p:nvPr/>
        </p:nvGrpSpPr>
        <p:grpSpPr bwMode="auto">
          <a:xfrm rot="5400000">
            <a:off x="6354763" y="3967163"/>
            <a:ext cx="606425" cy="809625"/>
            <a:chOff x="2362200" y="4000407"/>
            <a:chExt cx="990600" cy="1409793"/>
          </a:xfrm>
        </p:grpSpPr>
        <p:pic>
          <p:nvPicPr>
            <p:cNvPr id="709664"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4000407"/>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9665"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4434776"/>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4" name="Group 13"/>
          <p:cNvGrpSpPr>
            <a:grpSpLocks/>
          </p:cNvGrpSpPr>
          <p:nvPr/>
        </p:nvGrpSpPr>
        <p:grpSpPr bwMode="auto">
          <a:xfrm rot="-772210">
            <a:off x="5327650" y="4070350"/>
            <a:ext cx="869950" cy="603250"/>
            <a:chOff x="4170960" y="4617688"/>
            <a:chExt cx="1345952" cy="1050042"/>
          </a:xfrm>
        </p:grpSpPr>
        <p:pic>
          <p:nvPicPr>
            <p:cNvPr id="709662" name="Picture 30" descr="ligand"/>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049799">
              <a:off x="4198929" y="4801561"/>
              <a:ext cx="838200" cy="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09663" name="Picture 31" descr="recepto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4572000" y="4587176"/>
              <a:ext cx="914400" cy="9754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7" grpId="0"/>
      <p:bldP spid="19" grpId="0"/>
      <p:bldP spid="22" grpId="0"/>
      <p:bldP spid="23" grpId="0"/>
      <p:bldP spid="27" grpId="0"/>
      <p:bldP spid="28" grpId="0"/>
      <p:bldP spid="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Rectangle 2"/>
          <p:cNvSpPr>
            <a:spLocks noGrp="1" noChangeArrowheads="1"/>
          </p:cNvSpPr>
          <p:nvPr>
            <p:ph type="title"/>
          </p:nvPr>
        </p:nvSpPr>
        <p:spPr>
          <a:xfrm>
            <a:off x="609600" y="228600"/>
            <a:ext cx="7772400" cy="685800"/>
          </a:xfrm>
        </p:spPr>
        <p:txBody>
          <a:bodyPr/>
          <a:lstStyle/>
          <a:p>
            <a:pPr eaLnBrk="1" hangingPunct="1"/>
            <a:r>
              <a:rPr lang="en-US">
                <a:latin typeface="Catamaran SemiBold" charset="0"/>
              </a:rPr>
              <a:t>More on points matching</a:t>
            </a:r>
          </a:p>
        </p:txBody>
      </p:sp>
      <p:sp>
        <p:nvSpPr>
          <p:cNvPr id="731138" name="Rectangle 3"/>
          <p:cNvSpPr>
            <a:spLocks noGrp="1" noChangeArrowheads="1"/>
          </p:cNvSpPr>
          <p:nvPr>
            <p:ph idx="1"/>
          </p:nvPr>
        </p:nvSpPr>
        <p:spPr>
          <a:xfrm>
            <a:off x="685800" y="1219200"/>
            <a:ext cx="8077200" cy="4876800"/>
          </a:xfrm>
        </p:spPr>
        <p:txBody>
          <a:bodyPr/>
          <a:lstStyle/>
          <a:p>
            <a:pPr eaLnBrk="1" hangingPunct="1">
              <a:buFontTx/>
              <a:buNone/>
            </a:pPr>
            <a:r>
              <a:rPr lang="en-US" sz="2800">
                <a:latin typeface="Catamaran" charset="0"/>
                <a:cs typeface="Catamaran" charset="0"/>
              </a:rPr>
              <a:t>Can be directed by 2 additional features:</a:t>
            </a:r>
          </a:p>
          <a:p>
            <a:pPr eaLnBrk="1" hangingPunct="1"/>
            <a:r>
              <a:rPr lang="en-US">
                <a:solidFill>
                  <a:srgbClr val="800000"/>
                </a:solidFill>
                <a:latin typeface="Catamaran" charset="0"/>
                <a:cs typeface="Catamaran" charset="0"/>
              </a:rPr>
              <a:t>Chemical matching </a:t>
            </a:r>
            <a:r>
              <a:rPr lang="en-US">
                <a:latin typeface="Catamaran" charset="0"/>
                <a:cs typeface="Catamaran" charset="0"/>
              </a:rPr>
              <a:t>- </a:t>
            </a:r>
            <a:r>
              <a:rPr lang="en-US" sz="2800">
                <a:latin typeface="Catamaran" charset="0"/>
                <a:cs typeface="Catamaran" charset="0"/>
              </a:rPr>
              <a:t>labeling the site points such that only particular atom types are allowed to be matched to them.</a:t>
            </a:r>
          </a:p>
          <a:p>
            <a:pPr eaLnBrk="1" hangingPunct="1"/>
            <a:r>
              <a:rPr lang="en-US">
                <a:solidFill>
                  <a:srgbClr val="800000"/>
                </a:solidFill>
                <a:latin typeface="Catamaran" charset="0"/>
                <a:cs typeface="Catamaran" charset="0"/>
              </a:rPr>
              <a:t>Critical cluster </a:t>
            </a:r>
            <a:r>
              <a:rPr lang="en-US">
                <a:latin typeface="Catamaran" charset="0"/>
                <a:cs typeface="Catamaran" charset="0"/>
              </a:rPr>
              <a:t>- </a:t>
            </a:r>
            <a:r>
              <a:rPr lang="en-US" sz="2800">
                <a:latin typeface="Catamaran" charset="0"/>
                <a:cs typeface="Catamaran" charset="0"/>
              </a:rPr>
              <a:t>subsets of interest can be defined as critical clusters, so that at least one member of them will be part of any accepted ligand “match”. </a:t>
            </a:r>
          </a:p>
          <a:p>
            <a:pPr eaLnBrk="1" hangingPunct="1">
              <a:buFontTx/>
              <a:buNone/>
            </a:pPr>
            <a:br>
              <a:rPr lang="en-US" sz="2800">
                <a:latin typeface="Catamaran" charset="0"/>
                <a:cs typeface="Catamaran" charset="0"/>
              </a:rPr>
            </a:br>
            <a:r>
              <a:rPr lang="en-US" sz="2800">
                <a:solidFill>
                  <a:schemeClr val="tx2"/>
                </a:solidFill>
                <a:latin typeface="Catamaran" charset="0"/>
                <a:cs typeface="Catamaran" charset="0"/>
              </a:rPr>
              <a:t>Increase in efficiency and speed due to elimination of potentially less promising orientations!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3185" name="Object 2"/>
          <p:cNvGraphicFramePr>
            <a:graphicFrameLocks noChangeAspect="1"/>
          </p:cNvGraphicFramePr>
          <p:nvPr/>
        </p:nvGraphicFramePr>
        <p:xfrm>
          <a:off x="5257800" y="762000"/>
          <a:ext cx="3600450" cy="5867400"/>
        </p:xfrm>
        <a:graphic>
          <a:graphicData uri="http://schemas.openxmlformats.org/presentationml/2006/ole">
            <mc:AlternateContent xmlns:mc="http://schemas.openxmlformats.org/markup-compatibility/2006">
              <mc:Choice xmlns:v="urn:schemas-microsoft-com:vml" Requires="v">
                <p:oleObj spid="_x0000_s733204" name="VISIO" r:id="rId4" imgW="5689600" imgH="9232900" progId="Visio.Drawing.6">
                  <p:embed/>
                </p:oleObj>
              </mc:Choice>
              <mc:Fallback>
                <p:oleObj name="VISIO" r:id="rId4" imgW="5689600" imgH="9232900"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762000"/>
                        <a:ext cx="3600450" cy="586740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20835" name="Rectangle 3"/>
          <p:cNvSpPr>
            <a:spLocks noGrp="1" noChangeArrowheads="1"/>
          </p:cNvSpPr>
          <p:nvPr>
            <p:ph idx="1"/>
          </p:nvPr>
        </p:nvSpPr>
        <p:spPr>
          <a:xfrm>
            <a:off x="457200" y="1676400"/>
            <a:ext cx="4114800" cy="4648200"/>
          </a:xfrm>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609600" indent="-609600" eaLnBrk="1" hangingPunct="1">
              <a:lnSpc>
                <a:spcPct val="90000"/>
              </a:lnSpc>
              <a:buFontTx/>
              <a:buAutoNum type="arabicPeriod"/>
              <a:defRPr/>
            </a:pPr>
            <a:r>
              <a:rPr lang="en-US" dirty="0">
                <a:latin typeface="Catamaran"/>
                <a:ea typeface="+mn-ea"/>
                <a:cs typeface="Catamaran"/>
              </a:rPr>
              <a:t>Define the target binding site points</a:t>
            </a:r>
          </a:p>
          <a:p>
            <a:pPr marL="609600" indent="-609600" eaLnBrk="1" hangingPunct="1">
              <a:lnSpc>
                <a:spcPct val="90000"/>
              </a:lnSpc>
              <a:buFontTx/>
              <a:buAutoNum type="arabicPeriod"/>
              <a:defRPr/>
            </a:pPr>
            <a:r>
              <a:rPr lang="en-US" dirty="0">
                <a:latin typeface="Catamaran"/>
                <a:ea typeface="+mn-ea"/>
                <a:cs typeface="Catamaran"/>
              </a:rPr>
              <a:t>Match the distances</a:t>
            </a:r>
          </a:p>
          <a:p>
            <a:pPr marL="609600" indent="-609600" eaLnBrk="1" hangingPunct="1">
              <a:lnSpc>
                <a:spcPct val="90000"/>
              </a:lnSpc>
              <a:buFontTx/>
              <a:buAutoNum type="arabicPeriod"/>
              <a:defRPr/>
            </a:pPr>
            <a:r>
              <a:rPr lang="en-US" dirty="0">
                <a:latin typeface="Catamaran"/>
                <a:ea typeface="+mn-ea"/>
                <a:cs typeface="Catamaran"/>
              </a:rPr>
              <a:t>Calculate the transformation for the orientation</a:t>
            </a:r>
          </a:p>
          <a:p>
            <a:pPr marL="609600" indent="-609600" eaLnBrk="1" hangingPunct="1">
              <a:lnSpc>
                <a:spcPct val="90000"/>
              </a:lnSpc>
              <a:buFontTx/>
              <a:buAutoNum type="arabicPeriod"/>
              <a:defRPr/>
            </a:pPr>
            <a:r>
              <a:rPr lang="en-US" dirty="0">
                <a:latin typeface="Catamaran"/>
                <a:ea typeface="+mn-ea"/>
                <a:cs typeface="Catamaran"/>
              </a:rPr>
              <a:t>Dock the molecule</a:t>
            </a:r>
          </a:p>
          <a:p>
            <a:pPr marL="609600" indent="-609600" eaLnBrk="1" hangingPunct="1">
              <a:lnSpc>
                <a:spcPct val="90000"/>
              </a:lnSpc>
              <a:buFontTx/>
              <a:buAutoNum type="arabicPeriod"/>
              <a:defRPr/>
            </a:pPr>
            <a:r>
              <a:rPr lang="en-US" dirty="0">
                <a:latin typeface="Catamaran"/>
                <a:ea typeface="+mn-ea"/>
                <a:cs typeface="Catamaran"/>
              </a:rPr>
              <a:t>Score the fit</a:t>
            </a:r>
          </a:p>
        </p:txBody>
      </p:sp>
      <p:sp>
        <p:nvSpPr>
          <p:cNvPr id="733187" name="Title 1"/>
          <p:cNvSpPr>
            <a:spLocks noGrp="1"/>
          </p:cNvSpPr>
          <p:nvPr>
            <p:ph type="title"/>
          </p:nvPr>
        </p:nvSpPr>
        <p:spPr>
          <a:xfrm>
            <a:off x="304800" y="76200"/>
            <a:ext cx="7772400" cy="1143000"/>
          </a:xfrm>
        </p:spPr>
        <p:txBody>
          <a:bodyPr/>
          <a:lstStyle/>
          <a:p>
            <a:pPr eaLnBrk="1" hangingPunct="1"/>
            <a:r>
              <a:rPr lang="en-US">
                <a:latin typeface="Catamaran SemiBold" charset="0"/>
              </a:rPr>
              <a:t>DOCK: summary</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1" name="Title 1"/>
          <p:cNvSpPr>
            <a:spLocks noGrp="1"/>
          </p:cNvSpPr>
          <p:nvPr>
            <p:ph type="title"/>
          </p:nvPr>
        </p:nvSpPr>
        <p:spPr>
          <a:xfrm>
            <a:off x="274638" y="0"/>
            <a:ext cx="5211762" cy="1143000"/>
          </a:xfrm>
        </p:spPr>
        <p:txBody>
          <a:bodyPr/>
          <a:lstStyle/>
          <a:p>
            <a:pPr eaLnBrk="1" hangingPunct="1"/>
            <a:r>
              <a:rPr lang="en-US">
                <a:latin typeface="Catamaran SemiBold" charset="0"/>
              </a:rPr>
              <a:t>Database search</a:t>
            </a:r>
          </a:p>
        </p:txBody>
      </p:sp>
      <p:pic>
        <p:nvPicPr>
          <p:cNvPr id="737282"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22720" b="-22720"/>
          <a:stretch>
            <a:fillRect/>
          </a:stretch>
        </p:blipFill>
        <p:spPr>
          <a:xfrm>
            <a:off x="5834063" y="-228600"/>
            <a:ext cx="3309937" cy="1752600"/>
          </a:xfrm>
        </p:spPr>
      </p:pic>
      <p:sp>
        <p:nvSpPr>
          <p:cNvPr id="4" name="Slide Number Placeholder 3"/>
          <p:cNvSpPr>
            <a:spLocks noGrp="1"/>
          </p:cNvSpPr>
          <p:nvPr>
            <p:ph type="sldNum" sz="quarter" idx="12"/>
          </p:nvPr>
        </p:nvSpPr>
        <p:spPr/>
        <p:txBody>
          <a:bodyPr/>
          <a:lstStyle/>
          <a:p>
            <a:pPr>
              <a:defRPr/>
            </a:pPr>
            <a:fld id="{D85F86B4-B491-D742-B0B9-C851A48A2AA6}" type="slidenum">
              <a:rPr lang="he-IL"/>
              <a:pPr>
                <a:defRPr/>
              </a:pPr>
              <a:t>72</a:t>
            </a:fld>
            <a:endParaRPr lang="en-US"/>
          </a:p>
        </p:txBody>
      </p:sp>
      <p:pic>
        <p:nvPicPr>
          <p:cNvPr id="7372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7810500"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28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7175" y="2868613"/>
            <a:ext cx="7315200"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286" name="Rectangle 3"/>
          <p:cNvSpPr txBox="1">
            <a:spLocks noChangeArrowheads="1"/>
          </p:cNvSpPr>
          <p:nvPr/>
        </p:nvSpPr>
        <p:spPr bwMode="auto">
          <a:xfrm>
            <a:off x="228600" y="4457700"/>
            <a:ext cx="4038600" cy="2019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spcBef>
                <a:spcPct val="20000"/>
              </a:spcBef>
              <a:buClr>
                <a:schemeClr val="accent1"/>
              </a:buClr>
              <a:buSzPct val="70000"/>
              <a:buFont typeface="Monotype Sorts" charset="0"/>
              <a:buChar char="n"/>
            </a:pPr>
            <a:r>
              <a:rPr kumimoji="1" lang="en-US" sz="2800" b="0">
                <a:latin typeface="Catamaran" charset="0"/>
                <a:cs typeface="Catamaran" charset="0"/>
              </a:rPr>
              <a:t>Identify correct ligand orientation</a:t>
            </a:r>
            <a:endParaRPr kumimoji="1" lang="en-US" sz="3200" b="0">
              <a:latin typeface="Catamaran" charset="0"/>
              <a:cs typeface="Catamaran" charset="0"/>
            </a:endParaRPr>
          </a:p>
          <a:p>
            <a:pPr algn="l">
              <a:spcBef>
                <a:spcPct val="20000"/>
              </a:spcBef>
              <a:buClr>
                <a:schemeClr val="accent1"/>
              </a:buClr>
              <a:buSzPct val="70000"/>
              <a:buFont typeface="Monotype Sorts" charset="0"/>
              <a:buChar char="n"/>
            </a:pPr>
            <a:r>
              <a:rPr kumimoji="1" lang="en-US" sz="2800" b="0">
                <a:latin typeface="Catamaran" charset="0"/>
                <a:cs typeface="Catamaran" charset="0"/>
              </a:rPr>
              <a:t>Rank the binders among top scoring</a:t>
            </a:r>
          </a:p>
        </p:txBody>
      </p:sp>
      <p:pic>
        <p:nvPicPr>
          <p:cNvPr id="737287"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03700" y="4800600"/>
            <a:ext cx="49403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37288" name="TextBox 9"/>
          <p:cNvSpPr txBox="1">
            <a:spLocks noChangeArrowheads="1"/>
          </p:cNvSpPr>
          <p:nvPr/>
        </p:nvSpPr>
        <p:spPr bwMode="auto">
          <a:xfrm>
            <a:off x="155575" y="6457950"/>
            <a:ext cx="33575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sz="2000" b="0" i="1">
                <a:latin typeface="Catamaran Light" charset="0"/>
                <a:cs typeface="Catamaran Light" charset="0"/>
              </a:rPr>
              <a:t>Irwin et al. J. Med. Chem. 2009</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2"/>
          <p:cNvSpPr>
            <a:spLocks noGrp="1" noChangeArrowheads="1"/>
          </p:cNvSpPr>
          <p:nvPr>
            <p:ph type="title"/>
          </p:nvPr>
        </p:nvSpPr>
        <p:spPr/>
        <p:txBody>
          <a:bodyPr/>
          <a:lstStyle/>
          <a:p>
            <a:pPr eaLnBrk="1" hangingPunct="1"/>
            <a:r>
              <a:rPr lang="en-US" sz="4000" b="1">
                <a:latin typeface="Catamaran SemiBold" charset="0"/>
              </a:rPr>
              <a:t>Methods Overview</a:t>
            </a:r>
            <a:endParaRPr lang="he-IL" sz="4000" b="1">
              <a:latin typeface="Catamaran SemiBold" charset="0"/>
            </a:endParaRPr>
          </a:p>
        </p:txBody>
      </p:sp>
      <p:sp>
        <p:nvSpPr>
          <p:cNvPr id="754690" name="Rectangle 3"/>
          <p:cNvSpPr>
            <a:spLocks noGrp="1" noChangeArrowheads="1"/>
          </p:cNvSpPr>
          <p:nvPr>
            <p:ph idx="1"/>
          </p:nvPr>
        </p:nvSpPr>
        <p:spPr>
          <a:xfrm>
            <a:off x="457200" y="1752600"/>
            <a:ext cx="7772400" cy="4114800"/>
          </a:xfrm>
        </p:spPr>
        <p:txBody>
          <a:bodyPr/>
          <a:lstStyle/>
          <a:p>
            <a:pPr eaLnBrk="1" hangingPunct="1"/>
            <a:r>
              <a:rPr lang="en-US" dirty="0">
                <a:latin typeface="Catamaran" charset="0"/>
                <a:cs typeface="Catamaran" charset="0"/>
              </a:rPr>
              <a:t>Dock - protein-ligand, geometry-based</a:t>
            </a:r>
          </a:p>
          <a:p>
            <a:pPr marL="0" indent="0" eaLnBrk="1" hangingPunct="1">
              <a:buNone/>
            </a:pPr>
            <a:endParaRPr lang="en-US" dirty="0">
              <a:latin typeface="Catamaran" charset="0"/>
              <a:cs typeface="Catamaran" charset="0"/>
            </a:endParaRPr>
          </a:p>
          <a:p>
            <a:pPr marL="0" indent="0" eaLnBrk="1" hangingPunct="1">
              <a:buNone/>
            </a:pPr>
            <a:r>
              <a:rPr lang="en-US" dirty="0">
                <a:latin typeface="Catamaran" charset="0"/>
                <a:cs typeface="Catamaran" charset="0"/>
              </a:rPr>
              <a:t>today:</a:t>
            </a:r>
          </a:p>
          <a:p>
            <a:pPr eaLnBrk="1" hangingPunct="1"/>
            <a:r>
              <a:rPr lang="en-US" dirty="0">
                <a:latin typeface="Catamaran" charset="0"/>
                <a:cs typeface="Catamaran" charset="0"/>
              </a:rPr>
              <a:t>FFT - protein-protein, exhaustive search</a:t>
            </a:r>
          </a:p>
          <a:p>
            <a:pPr eaLnBrk="1" hangingPunct="1"/>
            <a:r>
              <a:rPr lang="en-US" dirty="0" err="1">
                <a:latin typeface="Catamaran" charset="0"/>
                <a:cs typeface="Catamaran" charset="0"/>
              </a:rPr>
              <a:t>PatchDock</a:t>
            </a:r>
            <a:r>
              <a:rPr lang="en-US" dirty="0">
                <a:latin typeface="Catamaran" charset="0"/>
                <a:cs typeface="Catamaran" charset="0"/>
              </a:rPr>
              <a:t> - protein-protein, geometry-based</a:t>
            </a:r>
          </a:p>
          <a:p>
            <a:pPr eaLnBrk="1" hangingPunct="1"/>
            <a:r>
              <a:rPr lang="en-US" dirty="0" err="1">
                <a:latin typeface="Catamaran" charset="0"/>
                <a:cs typeface="Catamaran" charset="0"/>
              </a:rPr>
              <a:t>FlexPepDock</a:t>
            </a:r>
            <a:r>
              <a:rPr lang="en-US" dirty="0">
                <a:latin typeface="Catamaran" charset="0"/>
                <a:cs typeface="Catamaran" charset="0"/>
              </a:rPr>
              <a:t> – protein-peptide docking</a:t>
            </a:r>
            <a:endParaRPr lang="he-IL" dirty="0">
              <a:latin typeface="Catamaran" charset="0"/>
              <a:cs typeface="Catamaran" charset="0"/>
            </a:endParaRPr>
          </a:p>
        </p:txBody>
      </p:sp>
    </p:spTree>
    <p:extLst>
      <p:ext uri="{BB962C8B-B14F-4D97-AF65-F5344CB8AC3E}">
        <p14:creationId xmlns:p14="http://schemas.microsoft.com/office/powerpoint/2010/main" val="2928383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29" name="Rectangle 2"/>
          <p:cNvSpPr>
            <a:spLocks noGrp="1" noChangeArrowheads="1"/>
          </p:cNvSpPr>
          <p:nvPr>
            <p:ph type="title"/>
          </p:nvPr>
        </p:nvSpPr>
        <p:spPr>
          <a:xfrm>
            <a:off x="228600" y="228600"/>
            <a:ext cx="7772400" cy="685800"/>
          </a:xfrm>
        </p:spPr>
        <p:txBody>
          <a:bodyPr/>
          <a:lstStyle/>
          <a:p>
            <a:pPr eaLnBrk="1" hangingPunct="1"/>
            <a:r>
              <a:rPr lang="en-US">
                <a:latin typeface="Catamaran SemiBold" charset="0"/>
              </a:rPr>
              <a:t>Protein-protein docking</a:t>
            </a:r>
          </a:p>
        </p:txBody>
      </p:sp>
      <p:sp>
        <p:nvSpPr>
          <p:cNvPr id="6" name="Slide Number Placeholder 5"/>
          <p:cNvSpPr>
            <a:spLocks noGrp="1"/>
          </p:cNvSpPr>
          <p:nvPr>
            <p:ph type="sldNum" sz="quarter" idx="12"/>
          </p:nvPr>
        </p:nvSpPr>
        <p:spPr/>
        <p:txBody>
          <a:bodyPr/>
          <a:lstStyle/>
          <a:p>
            <a:pPr>
              <a:defRPr/>
            </a:pPr>
            <a:fld id="{425FEFA1-0B53-5241-9E6B-97FD2EAC4C08}" type="slidenum">
              <a:rPr lang="he-IL"/>
              <a:pPr>
                <a:defRPr/>
              </a:pPr>
              <a:t>74</a:t>
            </a:fld>
            <a:endParaRPr lang="en-US"/>
          </a:p>
        </p:txBody>
      </p:sp>
      <p:sp>
        <p:nvSpPr>
          <p:cNvPr id="5" name="Rectangle 3"/>
          <p:cNvSpPr txBox="1">
            <a:spLocks noChangeArrowheads="1"/>
          </p:cNvSpPr>
          <p:nvPr/>
        </p:nvSpPr>
        <p:spPr bwMode="auto">
          <a:xfrm>
            <a:off x="304800" y="1143000"/>
            <a:ext cx="7772400" cy="4343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Arial" charset="0"/>
                <a:ea typeface="+mn-ea"/>
                <a:cs typeface="ＭＳ Ｐゴシック" charset="0"/>
              </a:defRPr>
            </a:lvl1pPr>
            <a:lvl2pPr marL="742950" indent="-285750" algn="l" rtl="0" eaLnBrk="0" fontAlgn="base" hangingPunct="0">
              <a:spcBef>
                <a:spcPct val="20000"/>
              </a:spcBef>
              <a:spcAft>
                <a:spcPct val="0"/>
              </a:spcAft>
              <a:buChar char="–"/>
              <a:defRPr kumimoji="1" sz="2800">
                <a:solidFill>
                  <a:schemeClr val="tx1"/>
                </a:solidFill>
                <a:latin typeface="Arial" charset="0"/>
                <a:ea typeface="+mn-ea"/>
              </a:defRPr>
            </a:lvl2pPr>
            <a:lvl3pPr marL="1143000" indent="-228600" algn="l" rtl="0" eaLnBrk="0" fontAlgn="base" hangingPunct="0">
              <a:spcBef>
                <a:spcPct val="20000"/>
              </a:spcBef>
              <a:spcAft>
                <a:spcPct val="0"/>
              </a:spcAft>
              <a:buChar char="•"/>
              <a:defRPr kumimoji="1" sz="2400">
                <a:solidFill>
                  <a:schemeClr val="tx1"/>
                </a:solidFill>
                <a:latin typeface="Arial" charset="0"/>
                <a:ea typeface="+mn-ea"/>
              </a:defRPr>
            </a:lvl3pPr>
            <a:lvl4pPr marL="1600200" indent="-228600" algn="l" rtl="0" eaLnBrk="0" fontAlgn="base" hangingPunct="0">
              <a:spcBef>
                <a:spcPct val="20000"/>
              </a:spcBef>
              <a:spcAft>
                <a:spcPct val="0"/>
              </a:spcAft>
              <a:buChar char="–"/>
              <a:defRPr kumimoji="1" sz="2000">
                <a:solidFill>
                  <a:schemeClr val="tx1"/>
                </a:solidFill>
                <a:latin typeface="Arial" charset="0"/>
                <a:ea typeface="+mn-ea"/>
              </a:defRPr>
            </a:lvl4pPr>
            <a:lvl5pPr marL="2057400" indent="-228600" algn="l" rtl="0" eaLnBrk="0" fontAlgn="base" hangingPunct="0">
              <a:spcBef>
                <a:spcPct val="20000"/>
              </a:spcBef>
              <a:spcAft>
                <a:spcPct val="0"/>
              </a:spcAft>
              <a:buChar char="»"/>
              <a:defRPr kumimoji="1" sz="2000">
                <a:solidFill>
                  <a:schemeClr val="tx1"/>
                </a:solidFill>
                <a:latin typeface="Arial" charset="0"/>
                <a:ea typeface="+mn-ea"/>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indent="0">
              <a:buFont typeface="Monotype Sorts" charset="0"/>
              <a:buNone/>
              <a:defRPr/>
            </a:pPr>
            <a:r>
              <a:rPr lang="en-US" sz="2800" dirty="0">
                <a:solidFill>
                  <a:schemeClr val="accent1">
                    <a:lumMod val="50000"/>
                  </a:schemeClr>
                </a:solidFill>
                <a:latin typeface="Catamaran"/>
                <a:ea typeface="ＭＳ Ｐゴシック" charset="0"/>
                <a:cs typeface="Catamaran"/>
              </a:rPr>
              <a:t>Sampling strategy:</a:t>
            </a:r>
          </a:p>
          <a:p>
            <a:pPr>
              <a:defRPr/>
            </a:pPr>
            <a:r>
              <a:rPr lang="en-US" sz="2800" b="0" dirty="0">
                <a:latin typeface="Catamaran"/>
                <a:ea typeface="ＭＳ Ｐゴシック" charset="0"/>
                <a:cs typeface="Catamaran"/>
              </a:rPr>
              <a:t>fast </a:t>
            </a:r>
            <a:r>
              <a:rPr lang="en-US" sz="2800" dirty="0">
                <a:latin typeface="Catamaran"/>
                <a:ea typeface="ＭＳ Ｐゴシック" charset="0"/>
                <a:cs typeface="Catamaran"/>
              </a:rPr>
              <a:t>global search</a:t>
            </a:r>
            <a:r>
              <a:rPr lang="en-US" sz="2800" b="0" dirty="0">
                <a:latin typeface="Catamaran"/>
                <a:ea typeface="ＭＳ Ｐゴシック" charset="0"/>
                <a:cs typeface="Catamaran"/>
              </a:rPr>
              <a:t> in 6D space based on shape complementarity. “soft” docking to handle steric clashes</a:t>
            </a:r>
          </a:p>
          <a:p>
            <a:pPr lvl="1">
              <a:defRPr/>
            </a:pPr>
            <a:r>
              <a:rPr lang="en-US" sz="2400" b="0" dirty="0">
                <a:latin typeface="Catamaran"/>
                <a:ea typeface="ＭＳ Ｐゴシック" charset="0"/>
                <a:cs typeface="Catamaran"/>
              </a:rPr>
              <a:t>Fast Fourier Transform (FFT) based methods</a:t>
            </a:r>
          </a:p>
          <a:p>
            <a:pPr lvl="1">
              <a:defRPr/>
            </a:pPr>
            <a:r>
              <a:rPr lang="en-US" sz="2400" b="0" dirty="0">
                <a:latin typeface="Catamaran"/>
                <a:ea typeface="ＭＳ Ｐゴシック" charset="0"/>
                <a:cs typeface="Catamaran"/>
              </a:rPr>
              <a:t>Geometric feature matching methods</a:t>
            </a:r>
          </a:p>
          <a:p>
            <a:pPr>
              <a:defRPr/>
            </a:pPr>
            <a:r>
              <a:rPr lang="en-US" sz="2800" dirty="0">
                <a:latin typeface="Catamaran"/>
                <a:ea typeface="ＭＳ Ｐゴシック" charset="0"/>
                <a:cs typeface="Catamaran"/>
              </a:rPr>
              <a:t>refinement</a:t>
            </a:r>
            <a:r>
              <a:rPr lang="en-US" sz="2800" b="0" dirty="0">
                <a:latin typeface="Catamaran"/>
                <a:ea typeface="ＭＳ Ｐゴシック" charset="0"/>
                <a:cs typeface="Catamaran"/>
              </a:rPr>
              <a:t> of docking models to reduce the number of clashes and improve model quality</a:t>
            </a:r>
          </a:p>
        </p:txBody>
      </p:sp>
      <p:pic>
        <p:nvPicPr>
          <p:cNvPr id="7" name="Picture 5" descr="ligand"/>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t="1909" b="1909"/>
          <a:stretch>
            <a:fillRect/>
          </a:stretch>
        </p:blipFill>
        <p:spPr>
          <a:xfrm>
            <a:off x="762000" y="4953000"/>
            <a:ext cx="1497013" cy="1439863"/>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739333" name="Picture 6" descr="recep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868863"/>
            <a:ext cx="1944687" cy="1944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2"/>
          <p:cNvSpPr>
            <a:spLocks noGrp="1" noChangeArrowheads="1"/>
          </p:cNvSpPr>
          <p:nvPr>
            <p:ph type="title"/>
          </p:nvPr>
        </p:nvSpPr>
        <p:spPr>
          <a:xfrm>
            <a:off x="103188" y="152400"/>
            <a:ext cx="8050212" cy="1143000"/>
          </a:xfrm>
        </p:spPr>
        <p:txBody>
          <a:bodyPr/>
          <a:lstStyle/>
          <a:p>
            <a:pPr eaLnBrk="1" hangingPunct="1"/>
            <a:r>
              <a:rPr lang="en-US">
                <a:latin typeface="Catamaran SemiBold" charset="0"/>
              </a:rPr>
              <a:t>Fast Fourier Transform (FFT)</a:t>
            </a:r>
            <a:br>
              <a:rPr lang="en-US">
                <a:latin typeface="Catamaran SemiBold" charset="0"/>
              </a:rPr>
            </a:br>
            <a:r>
              <a:rPr lang="en-US">
                <a:latin typeface="Catamaran SemiBold" charset="0"/>
              </a:rPr>
              <a:t>Grid representation</a:t>
            </a:r>
          </a:p>
        </p:txBody>
      </p:sp>
      <p:sp>
        <p:nvSpPr>
          <p:cNvPr id="740354" name="Slide Number Placeholder 6"/>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fld id="{EF60BFC1-B0F5-584F-9FD5-27DF5C6374FC}" type="slidenum">
              <a:rPr lang="en-US" sz="1200">
                <a:solidFill>
                  <a:srgbClr val="898989"/>
                </a:solidFill>
                <a:latin typeface="Calibri" charset="0"/>
              </a:rPr>
              <a:pPr/>
              <a:t>75</a:t>
            </a:fld>
            <a:endParaRPr lang="en-US" sz="1200">
              <a:solidFill>
                <a:srgbClr val="898989"/>
              </a:solidFill>
              <a:latin typeface="Calibri" charset="0"/>
            </a:endParaRPr>
          </a:p>
        </p:txBody>
      </p:sp>
      <p:pic>
        <p:nvPicPr>
          <p:cNvPr id="740355" name="Picture 3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157163"/>
            <a:ext cx="9017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0356" name="TextBox 396"/>
          <p:cNvSpPr txBox="1">
            <a:spLocks noChangeArrowheads="1"/>
          </p:cNvSpPr>
          <p:nvPr/>
        </p:nvSpPr>
        <p:spPr bwMode="auto">
          <a:xfrm>
            <a:off x="7521575" y="1376363"/>
            <a:ext cx="15446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800" b="0">
                <a:solidFill>
                  <a:srgbClr val="000000"/>
                </a:solidFill>
                <a:latin typeface="Catamaran Light" charset="0"/>
                <a:cs typeface="Catamaran Light" charset="0"/>
              </a:rPr>
              <a:t>Ephraim Katzir</a:t>
            </a:r>
          </a:p>
        </p:txBody>
      </p:sp>
      <p:pic>
        <p:nvPicPr>
          <p:cNvPr id="740357" name="Picture 397" descr="Snapshot 2009-06-15 11-31-51.tiff"/>
          <p:cNvPicPr>
            <a:picLocks noChangeAspect="1"/>
          </p:cNvPicPr>
          <p:nvPr/>
        </p:nvPicPr>
        <p:blipFill>
          <a:blip r:embed="rId4">
            <a:extLst>
              <a:ext uri="{28A0092B-C50C-407E-A947-70E740481C1C}">
                <a14:useLocalDpi xmlns:a14="http://schemas.microsoft.com/office/drawing/2010/main" val="0"/>
              </a:ext>
            </a:extLst>
          </a:blip>
          <a:srcRect l="65654" t="6105" b="2"/>
          <a:stretch>
            <a:fillRect/>
          </a:stretch>
        </p:blipFill>
        <p:spPr bwMode="auto">
          <a:xfrm>
            <a:off x="3429000" y="1798638"/>
            <a:ext cx="2325688" cy="3459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0358" name="TextBox 1"/>
          <p:cNvSpPr txBox="1">
            <a:spLocks noChangeArrowheads="1"/>
          </p:cNvSpPr>
          <p:nvPr/>
        </p:nvSpPr>
        <p:spPr bwMode="auto">
          <a:xfrm>
            <a:off x="3419475" y="1382713"/>
            <a:ext cx="42005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800" b="0" i="1">
                <a:solidFill>
                  <a:srgbClr val="000000"/>
                </a:solidFill>
                <a:latin typeface="Catamaran Light" charset="0"/>
                <a:cs typeface="Catamaran Light" charset="0"/>
              </a:rPr>
              <a:t>Katchalski-Katzir et. al, PNAS (1992)</a:t>
            </a:r>
          </a:p>
        </p:txBody>
      </p:sp>
      <p:sp>
        <p:nvSpPr>
          <p:cNvPr id="2" name="TextBox 1"/>
          <p:cNvSpPr txBox="1"/>
          <p:nvPr/>
        </p:nvSpPr>
        <p:spPr>
          <a:xfrm>
            <a:off x="152400" y="1752600"/>
            <a:ext cx="1150938" cy="40005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000" dirty="0"/>
              <a:t>Receptor</a:t>
            </a:r>
          </a:p>
        </p:txBody>
      </p:sp>
      <p:sp>
        <p:nvSpPr>
          <p:cNvPr id="10" name="TextBox 9"/>
          <p:cNvSpPr txBox="1"/>
          <p:nvPr/>
        </p:nvSpPr>
        <p:spPr>
          <a:xfrm>
            <a:off x="228600" y="3657600"/>
            <a:ext cx="879475" cy="40005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sz="2000" dirty="0"/>
              <a:t>Ligand</a:t>
            </a:r>
          </a:p>
        </p:txBody>
      </p:sp>
      <p:grpSp>
        <p:nvGrpSpPr>
          <p:cNvPr id="740361" name="Group 669"/>
          <p:cNvGrpSpPr>
            <a:grpSpLocks/>
          </p:cNvGrpSpPr>
          <p:nvPr/>
        </p:nvGrpSpPr>
        <p:grpSpPr bwMode="auto">
          <a:xfrm>
            <a:off x="1524000" y="3733800"/>
            <a:ext cx="1752600" cy="1752600"/>
            <a:chOff x="2736" y="2688"/>
            <a:chExt cx="1104" cy="1104"/>
          </a:xfrm>
        </p:grpSpPr>
        <p:sp>
          <p:nvSpPr>
            <p:cNvPr id="358" name="Rectangle 539"/>
            <p:cNvSpPr>
              <a:spLocks noChangeArrowheads="1"/>
            </p:cNvSpPr>
            <p:nvPr/>
          </p:nvSpPr>
          <p:spPr bwMode="auto">
            <a:xfrm rot="-5400000">
              <a:off x="3312"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59" name="Rectangle 540"/>
            <p:cNvSpPr>
              <a:spLocks noChangeArrowheads="1"/>
            </p:cNvSpPr>
            <p:nvPr/>
          </p:nvSpPr>
          <p:spPr bwMode="auto">
            <a:xfrm rot="-5400000">
              <a:off x="3264"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60" name="Freeform 541"/>
            <p:cNvSpPr>
              <a:spLocks/>
            </p:cNvSpPr>
            <p:nvPr/>
          </p:nvSpPr>
          <p:spPr bwMode="auto">
            <a:xfrm rot="-3378086">
              <a:off x="3023" y="3089"/>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0602" name="Group 542"/>
            <p:cNvGrpSpPr>
              <a:grpSpLocks/>
            </p:cNvGrpSpPr>
            <p:nvPr/>
          </p:nvGrpSpPr>
          <p:grpSpPr bwMode="auto">
            <a:xfrm>
              <a:off x="2736" y="2688"/>
              <a:ext cx="1104" cy="1104"/>
              <a:chOff x="2736" y="2688"/>
              <a:chExt cx="1104" cy="1104"/>
            </a:xfrm>
          </p:grpSpPr>
          <p:sp>
            <p:nvSpPr>
              <p:cNvPr id="421" name="Rectangle 543" descr="Large grid"/>
              <p:cNvSpPr>
                <a:spLocks noChangeArrowheads="1"/>
              </p:cNvSpPr>
              <p:nvPr/>
            </p:nvSpPr>
            <p:spPr bwMode="auto">
              <a:xfrm>
                <a:off x="2736" y="268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2" name="Line 544"/>
              <p:cNvSpPr>
                <a:spLocks noChangeShapeType="1"/>
              </p:cNvSpPr>
              <p:nvPr/>
            </p:nvSpPr>
            <p:spPr bwMode="auto">
              <a:xfrm>
                <a:off x="2736" y="27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3" name="Line 545"/>
              <p:cNvSpPr>
                <a:spLocks noChangeShapeType="1"/>
              </p:cNvSpPr>
              <p:nvPr/>
            </p:nvSpPr>
            <p:spPr bwMode="auto">
              <a:xfrm>
                <a:off x="2736" y="27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4" name="Line 546"/>
              <p:cNvSpPr>
                <a:spLocks noChangeShapeType="1"/>
              </p:cNvSpPr>
              <p:nvPr/>
            </p:nvSpPr>
            <p:spPr bwMode="auto">
              <a:xfrm>
                <a:off x="2736" y="28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5" name="Line 547"/>
              <p:cNvSpPr>
                <a:spLocks noChangeShapeType="1"/>
              </p:cNvSpPr>
              <p:nvPr/>
            </p:nvSpPr>
            <p:spPr bwMode="auto">
              <a:xfrm>
                <a:off x="2736" y="28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6" name="Line 548"/>
              <p:cNvSpPr>
                <a:spLocks noChangeShapeType="1"/>
              </p:cNvSpPr>
              <p:nvPr/>
            </p:nvSpPr>
            <p:spPr bwMode="auto">
              <a:xfrm>
                <a:off x="2736" y="29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7" name="Line 549"/>
              <p:cNvSpPr>
                <a:spLocks noChangeShapeType="1"/>
              </p:cNvSpPr>
              <p:nvPr/>
            </p:nvSpPr>
            <p:spPr bwMode="auto">
              <a:xfrm>
                <a:off x="2736" y="29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8" name="Line 550"/>
              <p:cNvSpPr>
                <a:spLocks noChangeShapeType="1"/>
              </p:cNvSpPr>
              <p:nvPr/>
            </p:nvSpPr>
            <p:spPr bwMode="auto">
              <a:xfrm>
                <a:off x="2736" y="30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9" name="Line 551"/>
              <p:cNvSpPr>
                <a:spLocks noChangeShapeType="1"/>
              </p:cNvSpPr>
              <p:nvPr/>
            </p:nvSpPr>
            <p:spPr bwMode="auto">
              <a:xfrm>
                <a:off x="2736" y="307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0" name="Line 552"/>
              <p:cNvSpPr>
                <a:spLocks noChangeShapeType="1"/>
              </p:cNvSpPr>
              <p:nvPr/>
            </p:nvSpPr>
            <p:spPr bwMode="auto">
              <a:xfrm>
                <a:off x="2736" y="31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1" name="Line 553"/>
              <p:cNvSpPr>
                <a:spLocks noChangeShapeType="1"/>
              </p:cNvSpPr>
              <p:nvPr/>
            </p:nvSpPr>
            <p:spPr bwMode="auto">
              <a:xfrm>
                <a:off x="2736" y="316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2" name="Line 554"/>
              <p:cNvSpPr>
                <a:spLocks noChangeShapeType="1"/>
              </p:cNvSpPr>
              <p:nvPr/>
            </p:nvSpPr>
            <p:spPr bwMode="auto">
              <a:xfrm>
                <a:off x="2736" y="32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3" name="Line 555"/>
              <p:cNvSpPr>
                <a:spLocks noChangeShapeType="1"/>
              </p:cNvSpPr>
              <p:nvPr/>
            </p:nvSpPr>
            <p:spPr bwMode="auto">
              <a:xfrm>
                <a:off x="2736" y="32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4" name="Line 556"/>
              <p:cNvSpPr>
                <a:spLocks noChangeShapeType="1"/>
              </p:cNvSpPr>
              <p:nvPr/>
            </p:nvSpPr>
            <p:spPr bwMode="auto">
              <a:xfrm>
                <a:off x="2736" y="33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5" name="Line 557"/>
              <p:cNvSpPr>
                <a:spLocks noChangeShapeType="1"/>
              </p:cNvSpPr>
              <p:nvPr/>
            </p:nvSpPr>
            <p:spPr bwMode="auto">
              <a:xfrm>
                <a:off x="2736" y="34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6" name="Line 558"/>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7" name="Line 559"/>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8" name="Line 560"/>
              <p:cNvSpPr>
                <a:spLocks noChangeShapeType="1"/>
              </p:cNvSpPr>
              <p:nvPr/>
            </p:nvSpPr>
            <p:spPr bwMode="auto">
              <a:xfrm>
                <a:off x="2736" y="35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9" name="Line 561"/>
              <p:cNvSpPr>
                <a:spLocks noChangeShapeType="1"/>
              </p:cNvSpPr>
              <p:nvPr/>
            </p:nvSpPr>
            <p:spPr bwMode="auto">
              <a:xfrm>
                <a:off x="2736" y="35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0" name="Line 562"/>
              <p:cNvSpPr>
                <a:spLocks noChangeShapeType="1"/>
              </p:cNvSpPr>
              <p:nvPr/>
            </p:nvSpPr>
            <p:spPr bwMode="auto">
              <a:xfrm>
                <a:off x="2736" y="36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1" name="Line 563"/>
              <p:cNvSpPr>
                <a:spLocks noChangeShapeType="1"/>
              </p:cNvSpPr>
              <p:nvPr/>
            </p:nvSpPr>
            <p:spPr bwMode="auto">
              <a:xfrm>
                <a:off x="2736" y="36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2" name="Line 564"/>
              <p:cNvSpPr>
                <a:spLocks noChangeShapeType="1"/>
              </p:cNvSpPr>
              <p:nvPr/>
            </p:nvSpPr>
            <p:spPr bwMode="auto">
              <a:xfrm>
                <a:off x="2736" y="36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3" name="Line 565"/>
              <p:cNvSpPr>
                <a:spLocks noChangeShapeType="1"/>
              </p:cNvSpPr>
              <p:nvPr/>
            </p:nvSpPr>
            <p:spPr bwMode="auto">
              <a:xfrm>
                <a:off x="2736" y="37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4" name="Line 566"/>
              <p:cNvSpPr>
                <a:spLocks noChangeShapeType="1"/>
              </p:cNvSpPr>
              <p:nvPr/>
            </p:nvSpPr>
            <p:spPr bwMode="auto">
              <a:xfrm rot="-5400000">
                <a:off x="280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5" name="Line 567"/>
              <p:cNvSpPr>
                <a:spLocks noChangeShapeType="1"/>
              </p:cNvSpPr>
              <p:nvPr/>
            </p:nvSpPr>
            <p:spPr bwMode="auto">
              <a:xfrm rot="-5400000">
                <a:off x="276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6" name="Line 568"/>
              <p:cNvSpPr>
                <a:spLocks noChangeShapeType="1"/>
              </p:cNvSpPr>
              <p:nvPr/>
            </p:nvSpPr>
            <p:spPr bwMode="auto">
              <a:xfrm rot="-5400000">
                <a:off x="271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7" name="Line 569"/>
              <p:cNvSpPr>
                <a:spLocks noChangeShapeType="1"/>
              </p:cNvSpPr>
              <p:nvPr/>
            </p:nvSpPr>
            <p:spPr bwMode="auto">
              <a:xfrm rot="-5400000">
                <a:off x="266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8" name="Line 570"/>
              <p:cNvSpPr>
                <a:spLocks noChangeShapeType="1"/>
              </p:cNvSpPr>
              <p:nvPr/>
            </p:nvSpPr>
            <p:spPr bwMode="auto">
              <a:xfrm rot="-5400000">
                <a:off x="261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9" name="Line 571"/>
              <p:cNvSpPr>
                <a:spLocks noChangeShapeType="1"/>
              </p:cNvSpPr>
              <p:nvPr/>
            </p:nvSpPr>
            <p:spPr bwMode="auto">
              <a:xfrm rot="-5400000">
                <a:off x="256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0" name="Line 572"/>
              <p:cNvSpPr>
                <a:spLocks noChangeShapeType="1"/>
              </p:cNvSpPr>
              <p:nvPr/>
            </p:nvSpPr>
            <p:spPr bwMode="auto">
              <a:xfrm rot="-5400000">
                <a:off x="252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1" name="Line 573"/>
              <p:cNvSpPr>
                <a:spLocks noChangeShapeType="1"/>
              </p:cNvSpPr>
              <p:nvPr/>
            </p:nvSpPr>
            <p:spPr bwMode="auto">
              <a:xfrm rot="-5400000">
                <a:off x="247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2" name="Line 574"/>
              <p:cNvSpPr>
                <a:spLocks noChangeShapeType="1"/>
              </p:cNvSpPr>
              <p:nvPr/>
            </p:nvSpPr>
            <p:spPr bwMode="auto">
              <a:xfrm rot="-5400000">
                <a:off x="242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3" name="Line 575"/>
              <p:cNvSpPr>
                <a:spLocks noChangeShapeType="1"/>
              </p:cNvSpPr>
              <p:nvPr/>
            </p:nvSpPr>
            <p:spPr bwMode="auto">
              <a:xfrm rot="-5400000">
                <a:off x="237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4" name="Line 576"/>
              <p:cNvSpPr>
                <a:spLocks noChangeShapeType="1"/>
              </p:cNvSpPr>
              <p:nvPr/>
            </p:nvSpPr>
            <p:spPr bwMode="auto">
              <a:xfrm rot="-5400000">
                <a:off x="232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5" name="Line 577"/>
              <p:cNvSpPr>
                <a:spLocks noChangeShapeType="1"/>
              </p:cNvSpPr>
              <p:nvPr/>
            </p:nvSpPr>
            <p:spPr bwMode="auto">
              <a:xfrm rot="-5400000">
                <a:off x="228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6" name="Line 578"/>
              <p:cNvSpPr>
                <a:spLocks noChangeShapeType="1"/>
              </p:cNvSpPr>
              <p:nvPr/>
            </p:nvSpPr>
            <p:spPr bwMode="auto">
              <a:xfrm rot="-5400000">
                <a:off x="223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7" name="Line 579"/>
              <p:cNvSpPr>
                <a:spLocks noChangeShapeType="1"/>
              </p:cNvSpPr>
              <p:nvPr/>
            </p:nvSpPr>
            <p:spPr bwMode="auto">
              <a:xfrm rot="-5400000">
                <a:off x="285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8" name="Line 580"/>
              <p:cNvSpPr>
                <a:spLocks noChangeShapeType="1"/>
              </p:cNvSpPr>
              <p:nvPr/>
            </p:nvSpPr>
            <p:spPr bwMode="auto">
              <a:xfrm rot="-5400000">
                <a:off x="295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9" name="Line 581"/>
              <p:cNvSpPr>
                <a:spLocks noChangeShapeType="1"/>
              </p:cNvSpPr>
              <p:nvPr/>
            </p:nvSpPr>
            <p:spPr bwMode="auto">
              <a:xfrm rot="-5400000">
                <a:off x="324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0" name="Line 582"/>
              <p:cNvSpPr>
                <a:spLocks noChangeShapeType="1"/>
              </p:cNvSpPr>
              <p:nvPr/>
            </p:nvSpPr>
            <p:spPr bwMode="auto">
              <a:xfrm rot="-5400000">
                <a:off x="290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1" name="Line 583"/>
              <p:cNvSpPr>
                <a:spLocks noChangeShapeType="1"/>
              </p:cNvSpPr>
              <p:nvPr/>
            </p:nvSpPr>
            <p:spPr bwMode="auto">
              <a:xfrm rot="-5400000">
                <a:off x="319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2" name="Line 584"/>
              <p:cNvSpPr>
                <a:spLocks noChangeShapeType="1"/>
              </p:cNvSpPr>
              <p:nvPr/>
            </p:nvSpPr>
            <p:spPr bwMode="auto">
              <a:xfrm rot="-5400000">
                <a:off x="314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3" name="Line 585"/>
              <p:cNvSpPr>
                <a:spLocks noChangeShapeType="1"/>
              </p:cNvSpPr>
              <p:nvPr/>
            </p:nvSpPr>
            <p:spPr bwMode="auto">
              <a:xfrm rot="-5400000">
                <a:off x="309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4" name="Line 586"/>
              <p:cNvSpPr>
                <a:spLocks noChangeShapeType="1"/>
              </p:cNvSpPr>
              <p:nvPr/>
            </p:nvSpPr>
            <p:spPr bwMode="auto">
              <a:xfrm rot="-5400000">
                <a:off x="304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5" name="Line 587"/>
              <p:cNvSpPr>
                <a:spLocks noChangeShapeType="1"/>
              </p:cNvSpPr>
              <p:nvPr/>
            </p:nvSpPr>
            <p:spPr bwMode="auto">
              <a:xfrm rot="-5400000">
                <a:off x="300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6" name="Line 588"/>
              <p:cNvSpPr>
                <a:spLocks noChangeShapeType="1"/>
              </p:cNvSpPr>
              <p:nvPr/>
            </p:nvSpPr>
            <p:spPr bwMode="auto">
              <a:xfrm>
                <a:off x="2736" y="33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362" name="Rectangle 589"/>
            <p:cNvSpPr>
              <a:spLocks noChangeArrowheads="1"/>
            </p:cNvSpPr>
            <p:nvPr/>
          </p:nvSpPr>
          <p:spPr bwMode="auto">
            <a:xfrm rot="-5400000">
              <a:off x="3024"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3" name="Rectangle 590"/>
            <p:cNvSpPr>
              <a:spLocks noChangeArrowheads="1"/>
            </p:cNvSpPr>
            <p:nvPr/>
          </p:nvSpPr>
          <p:spPr bwMode="auto">
            <a:xfrm rot="-5400000">
              <a:off x="3072"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4" name="Rectangle 591"/>
            <p:cNvSpPr>
              <a:spLocks noChangeArrowheads="1"/>
            </p:cNvSpPr>
            <p:nvPr/>
          </p:nvSpPr>
          <p:spPr bwMode="auto">
            <a:xfrm rot="-5400000">
              <a:off x="302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5" name="Rectangle 592"/>
            <p:cNvSpPr>
              <a:spLocks noChangeArrowheads="1"/>
            </p:cNvSpPr>
            <p:nvPr/>
          </p:nvSpPr>
          <p:spPr bwMode="auto">
            <a:xfrm rot="-5400000">
              <a:off x="307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6" name="Rectangle 593"/>
            <p:cNvSpPr>
              <a:spLocks noChangeArrowheads="1"/>
            </p:cNvSpPr>
            <p:nvPr/>
          </p:nvSpPr>
          <p:spPr bwMode="auto">
            <a:xfrm rot="-5400000">
              <a:off x="302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7" name="Rectangle 594"/>
            <p:cNvSpPr>
              <a:spLocks noChangeArrowheads="1"/>
            </p:cNvSpPr>
            <p:nvPr/>
          </p:nvSpPr>
          <p:spPr bwMode="auto">
            <a:xfrm rot="-5400000">
              <a:off x="307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8" name="Rectangle 595"/>
            <p:cNvSpPr>
              <a:spLocks noChangeArrowheads="1"/>
            </p:cNvSpPr>
            <p:nvPr/>
          </p:nvSpPr>
          <p:spPr bwMode="auto">
            <a:xfrm rot="-5400000">
              <a:off x="307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9" name="Rectangle 596"/>
            <p:cNvSpPr>
              <a:spLocks noChangeArrowheads="1"/>
            </p:cNvSpPr>
            <p:nvPr/>
          </p:nvSpPr>
          <p:spPr bwMode="auto">
            <a:xfrm rot="-5400000">
              <a:off x="312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0" name="Rectangle 597"/>
            <p:cNvSpPr>
              <a:spLocks noChangeArrowheads="1"/>
            </p:cNvSpPr>
            <p:nvPr/>
          </p:nvSpPr>
          <p:spPr bwMode="auto">
            <a:xfrm rot="-5400000">
              <a:off x="312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1" name="Rectangle 598"/>
            <p:cNvSpPr>
              <a:spLocks noChangeArrowheads="1"/>
            </p:cNvSpPr>
            <p:nvPr/>
          </p:nvSpPr>
          <p:spPr bwMode="auto">
            <a:xfrm rot="-5400000">
              <a:off x="316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2" name="Rectangle 599"/>
            <p:cNvSpPr>
              <a:spLocks noChangeArrowheads="1"/>
            </p:cNvSpPr>
            <p:nvPr/>
          </p:nvSpPr>
          <p:spPr bwMode="auto">
            <a:xfrm rot="-5400000">
              <a:off x="32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3" name="Rectangle 600"/>
            <p:cNvSpPr>
              <a:spLocks noChangeArrowheads="1"/>
            </p:cNvSpPr>
            <p:nvPr/>
          </p:nvSpPr>
          <p:spPr bwMode="auto">
            <a:xfrm rot="-5400000">
              <a:off x="32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4" name="Rectangle 601"/>
            <p:cNvSpPr>
              <a:spLocks noChangeArrowheads="1"/>
            </p:cNvSpPr>
            <p:nvPr/>
          </p:nvSpPr>
          <p:spPr bwMode="auto">
            <a:xfrm rot="-5400000">
              <a:off x="326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5" name="Rectangle 602"/>
            <p:cNvSpPr>
              <a:spLocks noChangeArrowheads="1"/>
            </p:cNvSpPr>
            <p:nvPr/>
          </p:nvSpPr>
          <p:spPr bwMode="auto">
            <a:xfrm rot="-5400000">
              <a:off x="33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6" name="Rectangle 603"/>
            <p:cNvSpPr>
              <a:spLocks noChangeArrowheads="1"/>
            </p:cNvSpPr>
            <p:nvPr/>
          </p:nvSpPr>
          <p:spPr bwMode="auto">
            <a:xfrm rot="-5400000">
              <a:off x="331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7" name="Rectangle 604"/>
            <p:cNvSpPr>
              <a:spLocks noChangeArrowheads="1"/>
            </p:cNvSpPr>
            <p:nvPr/>
          </p:nvSpPr>
          <p:spPr bwMode="auto">
            <a:xfrm rot="-5400000">
              <a:off x="33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8" name="Rectangle 605"/>
            <p:cNvSpPr>
              <a:spLocks noChangeArrowheads="1"/>
            </p:cNvSpPr>
            <p:nvPr/>
          </p:nvSpPr>
          <p:spPr bwMode="auto">
            <a:xfrm rot="-5400000">
              <a:off x="3360"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9" name="Rectangle 606"/>
            <p:cNvSpPr>
              <a:spLocks noChangeArrowheads="1"/>
            </p:cNvSpPr>
            <p:nvPr/>
          </p:nvSpPr>
          <p:spPr bwMode="auto">
            <a:xfrm rot="-5400000">
              <a:off x="3408"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0" name="Rectangle 607"/>
            <p:cNvSpPr>
              <a:spLocks noChangeArrowheads="1"/>
            </p:cNvSpPr>
            <p:nvPr/>
          </p:nvSpPr>
          <p:spPr bwMode="auto">
            <a:xfrm rot="-5400000">
              <a:off x="3360"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1" name="Rectangle 608"/>
            <p:cNvSpPr>
              <a:spLocks noChangeArrowheads="1"/>
            </p:cNvSpPr>
            <p:nvPr/>
          </p:nvSpPr>
          <p:spPr bwMode="auto">
            <a:xfrm rot="-5400000">
              <a:off x="3408"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2" name="Rectangle 609"/>
            <p:cNvSpPr>
              <a:spLocks noChangeArrowheads="1"/>
            </p:cNvSpPr>
            <p:nvPr/>
          </p:nvSpPr>
          <p:spPr bwMode="auto">
            <a:xfrm rot="-5400000">
              <a:off x="331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3" name="Rectangle 610"/>
            <p:cNvSpPr>
              <a:spLocks noChangeArrowheads="1"/>
            </p:cNvSpPr>
            <p:nvPr/>
          </p:nvSpPr>
          <p:spPr bwMode="auto">
            <a:xfrm rot="-5400000">
              <a:off x="3360"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4" name="Rectangle 611"/>
            <p:cNvSpPr>
              <a:spLocks noChangeArrowheads="1"/>
            </p:cNvSpPr>
            <p:nvPr/>
          </p:nvSpPr>
          <p:spPr bwMode="auto">
            <a:xfrm rot="-5400000">
              <a:off x="3216"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5" name="Rectangle 612"/>
            <p:cNvSpPr>
              <a:spLocks noChangeArrowheads="1"/>
            </p:cNvSpPr>
            <p:nvPr/>
          </p:nvSpPr>
          <p:spPr bwMode="auto">
            <a:xfrm rot="-5400000">
              <a:off x="326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6" name="Rectangle 613"/>
            <p:cNvSpPr>
              <a:spLocks noChangeArrowheads="1"/>
            </p:cNvSpPr>
            <p:nvPr/>
          </p:nvSpPr>
          <p:spPr bwMode="auto">
            <a:xfrm rot="-5400000">
              <a:off x="312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7" name="Rectangle 614"/>
            <p:cNvSpPr>
              <a:spLocks noChangeArrowheads="1"/>
            </p:cNvSpPr>
            <p:nvPr/>
          </p:nvSpPr>
          <p:spPr bwMode="auto">
            <a:xfrm rot="-5400000">
              <a:off x="3168"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8" name="Rectangle 615"/>
            <p:cNvSpPr>
              <a:spLocks noChangeArrowheads="1"/>
            </p:cNvSpPr>
            <p:nvPr/>
          </p:nvSpPr>
          <p:spPr bwMode="auto">
            <a:xfrm rot="-5400000">
              <a:off x="302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9" name="Rectangle 616"/>
            <p:cNvSpPr>
              <a:spLocks noChangeArrowheads="1"/>
            </p:cNvSpPr>
            <p:nvPr/>
          </p:nvSpPr>
          <p:spPr bwMode="auto">
            <a:xfrm rot="-5400000">
              <a:off x="307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0" name="Rectangle 617"/>
            <p:cNvSpPr>
              <a:spLocks noChangeArrowheads="1"/>
            </p:cNvSpPr>
            <p:nvPr/>
          </p:nvSpPr>
          <p:spPr bwMode="auto">
            <a:xfrm rot="-5400000">
              <a:off x="3024"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1" name="Rectangle 618"/>
            <p:cNvSpPr>
              <a:spLocks noChangeArrowheads="1"/>
            </p:cNvSpPr>
            <p:nvPr/>
          </p:nvSpPr>
          <p:spPr bwMode="auto">
            <a:xfrm rot="-5400000">
              <a:off x="3072"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2" name="Rectangle 619"/>
            <p:cNvSpPr>
              <a:spLocks noChangeArrowheads="1"/>
            </p:cNvSpPr>
            <p:nvPr/>
          </p:nvSpPr>
          <p:spPr bwMode="auto">
            <a:xfrm rot="-5400000">
              <a:off x="3072"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3" name="Rectangle 620"/>
            <p:cNvSpPr>
              <a:spLocks noChangeArrowheads="1"/>
            </p:cNvSpPr>
            <p:nvPr/>
          </p:nvSpPr>
          <p:spPr bwMode="auto">
            <a:xfrm rot="-5400000">
              <a:off x="3120"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4" name="Rectangle 621"/>
            <p:cNvSpPr>
              <a:spLocks noChangeArrowheads="1"/>
            </p:cNvSpPr>
            <p:nvPr/>
          </p:nvSpPr>
          <p:spPr bwMode="auto">
            <a:xfrm rot="-5400000">
              <a:off x="302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5" name="Rectangle 622"/>
            <p:cNvSpPr>
              <a:spLocks noChangeArrowheads="1"/>
            </p:cNvSpPr>
            <p:nvPr/>
          </p:nvSpPr>
          <p:spPr bwMode="auto">
            <a:xfrm rot="-5400000">
              <a:off x="307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6" name="Rectangle 623"/>
            <p:cNvSpPr>
              <a:spLocks noChangeArrowheads="1"/>
            </p:cNvSpPr>
            <p:nvPr/>
          </p:nvSpPr>
          <p:spPr bwMode="auto">
            <a:xfrm rot="-5400000">
              <a:off x="3168"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7" name="Rectangle 624"/>
            <p:cNvSpPr>
              <a:spLocks noChangeArrowheads="1"/>
            </p:cNvSpPr>
            <p:nvPr/>
          </p:nvSpPr>
          <p:spPr bwMode="auto">
            <a:xfrm rot="-5400000">
              <a:off x="307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8" name="Rectangle 625"/>
            <p:cNvSpPr>
              <a:spLocks noChangeArrowheads="1"/>
            </p:cNvSpPr>
            <p:nvPr/>
          </p:nvSpPr>
          <p:spPr bwMode="auto">
            <a:xfrm rot="-5400000">
              <a:off x="32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9" name="Rectangle 626"/>
            <p:cNvSpPr>
              <a:spLocks noChangeArrowheads="1"/>
            </p:cNvSpPr>
            <p:nvPr/>
          </p:nvSpPr>
          <p:spPr bwMode="auto">
            <a:xfrm rot="-5400000">
              <a:off x="3216"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0" name="Rectangle 627"/>
            <p:cNvSpPr>
              <a:spLocks noChangeArrowheads="1"/>
            </p:cNvSpPr>
            <p:nvPr/>
          </p:nvSpPr>
          <p:spPr bwMode="auto">
            <a:xfrm rot="-5400000">
              <a:off x="326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1" name="Rectangle 628"/>
            <p:cNvSpPr>
              <a:spLocks noChangeArrowheads="1"/>
            </p:cNvSpPr>
            <p:nvPr/>
          </p:nvSpPr>
          <p:spPr bwMode="auto">
            <a:xfrm rot="-5400000">
              <a:off x="331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2" name="Rectangle 629"/>
            <p:cNvSpPr>
              <a:spLocks noChangeArrowheads="1"/>
            </p:cNvSpPr>
            <p:nvPr/>
          </p:nvSpPr>
          <p:spPr bwMode="auto">
            <a:xfrm rot="-5400000">
              <a:off x="336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3" name="Rectangle 630"/>
            <p:cNvSpPr>
              <a:spLocks noChangeArrowheads="1"/>
            </p:cNvSpPr>
            <p:nvPr/>
          </p:nvSpPr>
          <p:spPr bwMode="auto">
            <a:xfrm rot="-5400000">
              <a:off x="3168"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4" name="Rectangle 631"/>
            <p:cNvSpPr>
              <a:spLocks noChangeArrowheads="1"/>
            </p:cNvSpPr>
            <p:nvPr/>
          </p:nvSpPr>
          <p:spPr bwMode="auto">
            <a:xfrm rot="-5400000">
              <a:off x="3216"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5" name="Rectangle 632"/>
            <p:cNvSpPr>
              <a:spLocks noChangeArrowheads="1"/>
            </p:cNvSpPr>
            <p:nvPr/>
          </p:nvSpPr>
          <p:spPr bwMode="auto">
            <a:xfrm rot="-5400000">
              <a:off x="3168"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6" name="Rectangle 633"/>
            <p:cNvSpPr>
              <a:spLocks noChangeArrowheads="1"/>
            </p:cNvSpPr>
            <p:nvPr/>
          </p:nvSpPr>
          <p:spPr bwMode="auto">
            <a:xfrm rot="-5400000">
              <a:off x="3312"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7" name="Rectangle 634"/>
            <p:cNvSpPr>
              <a:spLocks noChangeArrowheads="1"/>
            </p:cNvSpPr>
            <p:nvPr/>
          </p:nvSpPr>
          <p:spPr bwMode="auto">
            <a:xfrm rot="-5400000">
              <a:off x="3264"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8" name="Rectangle 635"/>
            <p:cNvSpPr>
              <a:spLocks noChangeArrowheads="1"/>
            </p:cNvSpPr>
            <p:nvPr/>
          </p:nvSpPr>
          <p:spPr bwMode="auto">
            <a:xfrm rot="-5400000">
              <a:off x="3216"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9" name="Rectangle 636"/>
            <p:cNvSpPr>
              <a:spLocks noChangeArrowheads="1"/>
            </p:cNvSpPr>
            <p:nvPr/>
          </p:nvSpPr>
          <p:spPr bwMode="auto">
            <a:xfrm rot="-5400000">
              <a:off x="3168"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0" name="Rectangle 637"/>
            <p:cNvSpPr>
              <a:spLocks noChangeArrowheads="1"/>
            </p:cNvSpPr>
            <p:nvPr/>
          </p:nvSpPr>
          <p:spPr bwMode="auto">
            <a:xfrm rot="-5400000">
              <a:off x="3264"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1" name="Rectangle 638"/>
            <p:cNvSpPr>
              <a:spLocks noChangeArrowheads="1"/>
            </p:cNvSpPr>
            <p:nvPr/>
          </p:nvSpPr>
          <p:spPr bwMode="auto">
            <a:xfrm rot="-5400000">
              <a:off x="3216"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2" name="Rectangle 639"/>
            <p:cNvSpPr>
              <a:spLocks noChangeArrowheads="1"/>
            </p:cNvSpPr>
            <p:nvPr/>
          </p:nvSpPr>
          <p:spPr bwMode="auto">
            <a:xfrm rot="-5400000">
              <a:off x="3168"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3" name="Rectangle 640"/>
            <p:cNvSpPr>
              <a:spLocks noChangeArrowheads="1"/>
            </p:cNvSpPr>
            <p:nvPr/>
          </p:nvSpPr>
          <p:spPr bwMode="auto">
            <a:xfrm rot="-5400000">
              <a:off x="3120"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4" name="Rectangle 641"/>
            <p:cNvSpPr>
              <a:spLocks noChangeArrowheads="1"/>
            </p:cNvSpPr>
            <p:nvPr/>
          </p:nvSpPr>
          <p:spPr bwMode="auto">
            <a:xfrm rot="-5400000">
              <a:off x="3216"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5" name="Rectangle 642"/>
            <p:cNvSpPr>
              <a:spLocks noChangeArrowheads="1"/>
            </p:cNvSpPr>
            <p:nvPr/>
          </p:nvSpPr>
          <p:spPr bwMode="auto">
            <a:xfrm rot="-5400000">
              <a:off x="3168"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6" name="Rectangle 643"/>
            <p:cNvSpPr>
              <a:spLocks noChangeArrowheads="1"/>
            </p:cNvSpPr>
            <p:nvPr/>
          </p:nvSpPr>
          <p:spPr bwMode="auto">
            <a:xfrm rot="-5400000">
              <a:off x="3120"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7" name="Rectangle 644"/>
            <p:cNvSpPr>
              <a:spLocks noChangeArrowheads="1"/>
            </p:cNvSpPr>
            <p:nvPr/>
          </p:nvSpPr>
          <p:spPr bwMode="auto">
            <a:xfrm rot="-5400000">
              <a:off x="3120"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8" name="Rectangle 645"/>
            <p:cNvSpPr>
              <a:spLocks noChangeArrowheads="1"/>
            </p:cNvSpPr>
            <p:nvPr/>
          </p:nvSpPr>
          <p:spPr bwMode="auto">
            <a:xfrm rot="-5400000">
              <a:off x="3120"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9" name="Rectangle 646"/>
            <p:cNvSpPr>
              <a:spLocks noChangeArrowheads="1"/>
            </p:cNvSpPr>
            <p:nvPr/>
          </p:nvSpPr>
          <p:spPr bwMode="auto">
            <a:xfrm rot="-5400000">
              <a:off x="3120" y="331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20" name="Text Box 647"/>
            <p:cNvSpPr txBox="1">
              <a:spLocks noChangeArrowheads="1"/>
            </p:cNvSpPr>
            <p:nvPr/>
          </p:nvSpPr>
          <p:spPr bwMode="auto">
            <a:xfrm>
              <a:off x="3120" y="307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rgbClr val="FFFFFF"/>
                  </a:solidFill>
                </a:rPr>
                <a:t>L</a:t>
              </a:r>
            </a:p>
          </p:txBody>
        </p:sp>
      </p:grpSp>
      <p:grpSp>
        <p:nvGrpSpPr>
          <p:cNvPr id="740362" name="Group 304"/>
          <p:cNvGrpSpPr>
            <a:grpSpLocks/>
          </p:cNvGrpSpPr>
          <p:nvPr/>
        </p:nvGrpSpPr>
        <p:grpSpPr bwMode="auto">
          <a:xfrm>
            <a:off x="1524000" y="1676400"/>
            <a:ext cx="1752600" cy="1752600"/>
            <a:chOff x="2736" y="1152"/>
            <a:chExt cx="1104" cy="1104"/>
          </a:xfrm>
        </p:grpSpPr>
        <p:grpSp>
          <p:nvGrpSpPr>
            <p:cNvPr id="740365" name="Group 305"/>
            <p:cNvGrpSpPr>
              <a:grpSpLocks/>
            </p:cNvGrpSpPr>
            <p:nvPr/>
          </p:nvGrpSpPr>
          <p:grpSpPr bwMode="auto">
            <a:xfrm>
              <a:off x="2736" y="1152"/>
              <a:ext cx="1104" cy="1104"/>
              <a:chOff x="1680" y="2160"/>
              <a:chExt cx="1104" cy="1104"/>
            </a:xfrm>
          </p:grpSpPr>
          <p:grpSp>
            <p:nvGrpSpPr>
              <p:cNvPr id="740367" name="Group 306"/>
              <p:cNvGrpSpPr>
                <a:grpSpLocks/>
              </p:cNvGrpSpPr>
              <p:nvPr/>
            </p:nvGrpSpPr>
            <p:grpSpPr bwMode="auto">
              <a:xfrm>
                <a:off x="1680" y="2160"/>
                <a:ext cx="1104" cy="1104"/>
                <a:chOff x="2160" y="768"/>
                <a:chExt cx="1104" cy="1104"/>
              </a:xfrm>
            </p:grpSpPr>
            <p:sp>
              <p:nvSpPr>
                <p:cNvPr id="888" name="Rectangle 307" descr="Large grid"/>
                <p:cNvSpPr>
                  <a:spLocks noChangeArrowheads="1"/>
                </p:cNvSpPr>
                <p:nvPr/>
              </p:nvSpPr>
              <p:spPr bwMode="auto">
                <a:xfrm>
                  <a:off x="2160" y="76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0551" name="Group 308"/>
                <p:cNvGrpSpPr>
                  <a:grpSpLocks/>
                </p:cNvGrpSpPr>
                <p:nvPr/>
              </p:nvGrpSpPr>
              <p:grpSpPr bwMode="auto">
                <a:xfrm>
                  <a:off x="2472" y="880"/>
                  <a:ext cx="504" cy="896"/>
                  <a:chOff x="1248" y="1824"/>
                  <a:chExt cx="504" cy="896"/>
                </a:xfrm>
              </p:grpSpPr>
              <p:sp>
                <p:nvSpPr>
                  <p:cNvPr id="935" name="Freeform 309"/>
                  <p:cNvSpPr>
                    <a:spLocks/>
                  </p:cNvSpPr>
                  <p:nvPr/>
                </p:nvSpPr>
                <p:spPr bwMode="auto">
                  <a:xfrm>
                    <a:off x="1248" y="1824"/>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6" name="Text Box 310"/>
                  <p:cNvSpPr txBox="1">
                    <a:spLocks noChangeArrowheads="1"/>
                  </p:cNvSpPr>
                  <p:nvPr/>
                </p:nvSpPr>
                <p:spPr bwMode="auto">
                  <a:xfrm>
                    <a:off x="1382" y="194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ysClr val="windowText" lastClr="000000"/>
                        </a:solidFill>
                      </a:rPr>
                      <a:t>R</a:t>
                    </a:r>
                  </a:p>
                </p:txBody>
              </p:sp>
            </p:grpSp>
            <p:sp>
              <p:nvSpPr>
                <p:cNvPr id="890" name="Line 311"/>
                <p:cNvSpPr>
                  <a:spLocks noChangeShapeType="1"/>
                </p:cNvSpPr>
                <p:nvPr/>
              </p:nvSpPr>
              <p:spPr bwMode="auto">
                <a:xfrm>
                  <a:off x="2160" y="8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1" name="Line 312"/>
                <p:cNvSpPr>
                  <a:spLocks noChangeShapeType="1"/>
                </p:cNvSpPr>
                <p:nvPr/>
              </p:nvSpPr>
              <p:spPr bwMode="auto">
                <a:xfrm>
                  <a:off x="2160" y="8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2" name="Line 313"/>
                <p:cNvSpPr>
                  <a:spLocks noChangeShapeType="1"/>
                </p:cNvSpPr>
                <p:nvPr/>
              </p:nvSpPr>
              <p:spPr bwMode="auto">
                <a:xfrm>
                  <a:off x="2160" y="9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3" name="Line 314"/>
                <p:cNvSpPr>
                  <a:spLocks noChangeShapeType="1"/>
                </p:cNvSpPr>
                <p:nvPr/>
              </p:nvSpPr>
              <p:spPr bwMode="auto">
                <a:xfrm>
                  <a:off x="2160" y="9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4" name="Line 315"/>
                <p:cNvSpPr>
                  <a:spLocks noChangeShapeType="1"/>
                </p:cNvSpPr>
                <p:nvPr/>
              </p:nvSpPr>
              <p:spPr bwMode="auto">
                <a:xfrm>
                  <a:off x="2160" y="10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5" name="Line 316"/>
                <p:cNvSpPr>
                  <a:spLocks noChangeShapeType="1"/>
                </p:cNvSpPr>
                <p:nvPr/>
              </p:nvSpPr>
              <p:spPr bwMode="auto">
                <a:xfrm>
                  <a:off x="2160" y="10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6" name="Line 317"/>
                <p:cNvSpPr>
                  <a:spLocks noChangeShapeType="1"/>
                </p:cNvSpPr>
                <p:nvPr/>
              </p:nvSpPr>
              <p:spPr bwMode="auto">
                <a:xfrm>
                  <a:off x="2160" y="11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7" name="Line 318"/>
                <p:cNvSpPr>
                  <a:spLocks noChangeShapeType="1"/>
                </p:cNvSpPr>
                <p:nvPr/>
              </p:nvSpPr>
              <p:spPr bwMode="auto">
                <a:xfrm>
                  <a:off x="2160" y="11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8" name="Line 319"/>
                <p:cNvSpPr>
                  <a:spLocks noChangeShapeType="1"/>
                </p:cNvSpPr>
                <p:nvPr/>
              </p:nvSpPr>
              <p:spPr bwMode="auto">
                <a:xfrm>
                  <a:off x="2160" y="12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9" name="Line 320"/>
                <p:cNvSpPr>
                  <a:spLocks noChangeShapeType="1"/>
                </p:cNvSpPr>
                <p:nvPr/>
              </p:nvSpPr>
              <p:spPr bwMode="auto">
                <a:xfrm>
                  <a:off x="2160" y="12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0" name="Line 321"/>
                <p:cNvSpPr>
                  <a:spLocks noChangeShapeType="1"/>
                </p:cNvSpPr>
                <p:nvPr/>
              </p:nvSpPr>
              <p:spPr bwMode="auto">
                <a:xfrm>
                  <a:off x="2160" y="12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1" name="Line 322"/>
                <p:cNvSpPr>
                  <a:spLocks noChangeShapeType="1"/>
                </p:cNvSpPr>
                <p:nvPr/>
              </p:nvSpPr>
              <p:spPr bwMode="auto">
                <a:xfrm>
                  <a:off x="2160" y="13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2" name="Line 323"/>
                <p:cNvSpPr>
                  <a:spLocks noChangeShapeType="1"/>
                </p:cNvSpPr>
                <p:nvPr/>
              </p:nvSpPr>
              <p:spPr bwMode="auto">
                <a:xfrm>
                  <a:off x="2160" y="139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3" name="Line 324"/>
                <p:cNvSpPr>
                  <a:spLocks noChangeShapeType="1"/>
                </p:cNvSpPr>
                <p:nvPr/>
              </p:nvSpPr>
              <p:spPr bwMode="auto">
                <a:xfrm>
                  <a:off x="2160" y="14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4" name="Line 325"/>
                <p:cNvSpPr>
                  <a:spLocks noChangeShapeType="1"/>
                </p:cNvSpPr>
                <p:nvPr/>
              </p:nvSpPr>
              <p:spPr bwMode="auto">
                <a:xfrm>
                  <a:off x="2160" y="148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5" name="Line 326"/>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6" name="Line 327"/>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7" name="Line 328"/>
                <p:cNvSpPr>
                  <a:spLocks noChangeShapeType="1"/>
                </p:cNvSpPr>
                <p:nvPr/>
              </p:nvSpPr>
              <p:spPr bwMode="auto">
                <a:xfrm>
                  <a:off x="2160" y="15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8" name="Line 329"/>
                <p:cNvSpPr>
                  <a:spLocks noChangeShapeType="1"/>
                </p:cNvSpPr>
                <p:nvPr/>
              </p:nvSpPr>
              <p:spPr bwMode="auto">
                <a:xfrm>
                  <a:off x="2160" y="16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9" name="Line 330"/>
                <p:cNvSpPr>
                  <a:spLocks noChangeShapeType="1"/>
                </p:cNvSpPr>
                <p:nvPr/>
              </p:nvSpPr>
              <p:spPr bwMode="auto">
                <a:xfrm>
                  <a:off x="2160" y="16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0" name="Line 331"/>
                <p:cNvSpPr>
                  <a:spLocks noChangeShapeType="1"/>
                </p:cNvSpPr>
                <p:nvPr/>
              </p:nvSpPr>
              <p:spPr bwMode="auto">
                <a:xfrm>
                  <a:off x="2160" y="17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1" name="Line 332"/>
                <p:cNvSpPr>
                  <a:spLocks noChangeShapeType="1"/>
                </p:cNvSpPr>
                <p:nvPr/>
              </p:nvSpPr>
              <p:spPr bwMode="auto">
                <a:xfrm>
                  <a:off x="2160" y="17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2" name="Line 333"/>
                <p:cNvSpPr>
                  <a:spLocks noChangeShapeType="1"/>
                </p:cNvSpPr>
                <p:nvPr/>
              </p:nvSpPr>
              <p:spPr bwMode="auto">
                <a:xfrm>
                  <a:off x="2160" y="18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3" name="Line 334"/>
                <p:cNvSpPr>
                  <a:spLocks noChangeShapeType="1"/>
                </p:cNvSpPr>
                <p:nvPr/>
              </p:nvSpPr>
              <p:spPr bwMode="auto">
                <a:xfrm rot="-5400000">
                  <a:off x="223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4" name="Line 335"/>
                <p:cNvSpPr>
                  <a:spLocks noChangeShapeType="1"/>
                </p:cNvSpPr>
                <p:nvPr/>
              </p:nvSpPr>
              <p:spPr bwMode="auto">
                <a:xfrm rot="-5400000">
                  <a:off x="218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5" name="Line 336"/>
                <p:cNvSpPr>
                  <a:spLocks noChangeShapeType="1"/>
                </p:cNvSpPr>
                <p:nvPr/>
              </p:nvSpPr>
              <p:spPr bwMode="auto">
                <a:xfrm rot="-5400000">
                  <a:off x="213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6" name="Line 337"/>
                <p:cNvSpPr>
                  <a:spLocks noChangeShapeType="1"/>
                </p:cNvSpPr>
                <p:nvPr/>
              </p:nvSpPr>
              <p:spPr bwMode="auto">
                <a:xfrm rot="-5400000">
                  <a:off x="208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7" name="Line 338"/>
                <p:cNvSpPr>
                  <a:spLocks noChangeShapeType="1"/>
                </p:cNvSpPr>
                <p:nvPr/>
              </p:nvSpPr>
              <p:spPr bwMode="auto">
                <a:xfrm rot="-5400000">
                  <a:off x="204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8" name="Line 339"/>
                <p:cNvSpPr>
                  <a:spLocks noChangeShapeType="1"/>
                </p:cNvSpPr>
                <p:nvPr/>
              </p:nvSpPr>
              <p:spPr bwMode="auto">
                <a:xfrm rot="-5400000">
                  <a:off x="199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9" name="Line 340"/>
                <p:cNvSpPr>
                  <a:spLocks noChangeShapeType="1"/>
                </p:cNvSpPr>
                <p:nvPr/>
              </p:nvSpPr>
              <p:spPr bwMode="auto">
                <a:xfrm rot="-5400000">
                  <a:off x="194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0" name="Line 341"/>
                <p:cNvSpPr>
                  <a:spLocks noChangeShapeType="1"/>
                </p:cNvSpPr>
                <p:nvPr/>
              </p:nvSpPr>
              <p:spPr bwMode="auto">
                <a:xfrm rot="-5400000">
                  <a:off x="189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1" name="Line 342"/>
                <p:cNvSpPr>
                  <a:spLocks noChangeShapeType="1"/>
                </p:cNvSpPr>
                <p:nvPr/>
              </p:nvSpPr>
              <p:spPr bwMode="auto">
                <a:xfrm rot="-5400000">
                  <a:off x="184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2" name="Line 343"/>
                <p:cNvSpPr>
                  <a:spLocks noChangeShapeType="1"/>
                </p:cNvSpPr>
                <p:nvPr/>
              </p:nvSpPr>
              <p:spPr bwMode="auto">
                <a:xfrm rot="-5400000">
                  <a:off x="180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3" name="Line 344"/>
                <p:cNvSpPr>
                  <a:spLocks noChangeShapeType="1"/>
                </p:cNvSpPr>
                <p:nvPr/>
              </p:nvSpPr>
              <p:spPr bwMode="auto">
                <a:xfrm rot="-5400000">
                  <a:off x="175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4" name="Line 345"/>
                <p:cNvSpPr>
                  <a:spLocks noChangeShapeType="1"/>
                </p:cNvSpPr>
                <p:nvPr/>
              </p:nvSpPr>
              <p:spPr bwMode="auto">
                <a:xfrm rot="-5400000">
                  <a:off x="170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5" name="Line 346"/>
                <p:cNvSpPr>
                  <a:spLocks noChangeShapeType="1"/>
                </p:cNvSpPr>
                <p:nvPr/>
              </p:nvSpPr>
              <p:spPr bwMode="auto">
                <a:xfrm rot="-5400000">
                  <a:off x="165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6" name="Line 347"/>
                <p:cNvSpPr>
                  <a:spLocks noChangeShapeType="1"/>
                </p:cNvSpPr>
                <p:nvPr/>
              </p:nvSpPr>
              <p:spPr bwMode="auto">
                <a:xfrm rot="-5400000">
                  <a:off x="228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7" name="Line 348"/>
                <p:cNvSpPr>
                  <a:spLocks noChangeShapeType="1"/>
                </p:cNvSpPr>
                <p:nvPr/>
              </p:nvSpPr>
              <p:spPr bwMode="auto">
                <a:xfrm rot="-5400000">
                  <a:off x="237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8" name="Line 349"/>
                <p:cNvSpPr>
                  <a:spLocks noChangeShapeType="1"/>
                </p:cNvSpPr>
                <p:nvPr/>
              </p:nvSpPr>
              <p:spPr bwMode="auto">
                <a:xfrm rot="-5400000">
                  <a:off x="266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9" name="Line 350"/>
                <p:cNvSpPr>
                  <a:spLocks noChangeShapeType="1"/>
                </p:cNvSpPr>
                <p:nvPr/>
              </p:nvSpPr>
              <p:spPr bwMode="auto">
                <a:xfrm rot="-5400000">
                  <a:off x="232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0" name="Line 351"/>
                <p:cNvSpPr>
                  <a:spLocks noChangeShapeType="1"/>
                </p:cNvSpPr>
                <p:nvPr/>
              </p:nvSpPr>
              <p:spPr bwMode="auto">
                <a:xfrm rot="-5400000">
                  <a:off x="261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1" name="Line 352"/>
                <p:cNvSpPr>
                  <a:spLocks noChangeShapeType="1"/>
                </p:cNvSpPr>
                <p:nvPr/>
              </p:nvSpPr>
              <p:spPr bwMode="auto">
                <a:xfrm rot="-5400000">
                  <a:off x="256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2" name="Line 353"/>
                <p:cNvSpPr>
                  <a:spLocks noChangeShapeType="1"/>
                </p:cNvSpPr>
                <p:nvPr/>
              </p:nvSpPr>
              <p:spPr bwMode="auto">
                <a:xfrm rot="-5400000">
                  <a:off x="252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3" name="Line 354"/>
                <p:cNvSpPr>
                  <a:spLocks noChangeShapeType="1"/>
                </p:cNvSpPr>
                <p:nvPr/>
              </p:nvSpPr>
              <p:spPr bwMode="auto">
                <a:xfrm rot="-5400000">
                  <a:off x="247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4" name="Line 355"/>
                <p:cNvSpPr>
                  <a:spLocks noChangeShapeType="1"/>
                </p:cNvSpPr>
                <p:nvPr/>
              </p:nvSpPr>
              <p:spPr bwMode="auto">
                <a:xfrm rot="-5400000">
                  <a:off x="242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706" name="Rectangle 356"/>
              <p:cNvSpPr>
                <a:spLocks noChangeArrowheads="1"/>
              </p:cNvSpPr>
              <p:nvPr/>
            </p:nvSpPr>
            <p:spPr bwMode="auto">
              <a:xfrm rot="-5400000">
                <a:off x="216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7" name="Rectangle 357"/>
              <p:cNvSpPr>
                <a:spLocks noChangeArrowheads="1"/>
              </p:cNvSpPr>
              <p:nvPr/>
            </p:nvSpPr>
            <p:spPr bwMode="auto">
              <a:xfrm rot="-5400000">
                <a:off x="2208"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8" name="Rectangle 358"/>
              <p:cNvSpPr>
                <a:spLocks noChangeArrowheads="1"/>
              </p:cNvSpPr>
              <p:nvPr/>
            </p:nvSpPr>
            <p:spPr bwMode="auto">
              <a:xfrm rot="-5400000">
                <a:off x="2256"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9" name="Rectangle 359"/>
              <p:cNvSpPr>
                <a:spLocks noChangeArrowheads="1"/>
              </p:cNvSpPr>
              <p:nvPr/>
            </p:nvSpPr>
            <p:spPr bwMode="auto">
              <a:xfrm rot="-5400000">
                <a:off x="2304"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0" name="Rectangle 360"/>
              <p:cNvSpPr>
                <a:spLocks noChangeArrowheads="1"/>
              </p:cNvSpPr>
              <p:nvPr/>
            </p:nvSpPr>
            <p:spPr bwMode="auto">
              <a:xfrm rot="-5400000">
                <a:off x="235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1" name="Rectangle 361"/>
              <p:cNvSpPr>
                <a:spLocks noChangeArrowheads="1"/>
              </p:cNvSpPr>
              <p:nvPr/>
            </p:nvSpPr>
            <p:spPr bwMode="auto">
              <a:xfrm rot="-5400000">
                <a:off x="2400"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2" name="Rectangle 362"/>
              <p:cNvSpPr>
                <a:spLocks noChangeArrowheads="1"/>
              </p:cNvSpPr>
              <p:nvPr/>
            </p:nvSpPr>
            <p:spPr bwMode="auto">
              <a:xfrm rot="-5400000">
                <a:off x="2448"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3" name="Rectangle 363"/>
              <p:cNvSpPr>
                <a:spLocks noChangeArrowheads="1"/>
              </p:cNvSpPr>
              <p:nvPr/>
            </p:nvSpPr>
            <p:spPr bwMode="auto">
              <a:xfrm rot="-5400000">
                <a:off x="2448"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4" name="Rectangle 364"/>
              <p:cNvSpPr>
                <a:spLocks noChangeArrowheads="1"/>
              </p:cNvSpPr>
              <p:nvPr/>
            </p:nvSpPr>
            <p:spPr bwMode="auto">
              <a:xfrm rot="-5400000">
                <a:off x="2448"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5" name="Rectangle 365"/>
              <p:cNvSpPr>
                <a:spLocks noChangeArrowheads="1"/>
              </p:cNvSpPr>
              <p:nvPr/>
            </p:nvSpPr>
            <p:spPr bwMode="auto">
              <a:xfrm rot="-5400000">
                <a:off x="249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6" name="Rectangle 366"/>
              <p:cNvSpPr>
                <a:spLocks noChangeArrowheads="1"/>
              </p:cNvSpPr>
              <p:nvPr/>
            </p:nvSpPr>
            <p:spPr bwMode="auto">
              <a:xfrm rot="-5400000">
                <a:off x="2448"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7" name="Rectangle 367"/>
              <p:cNvSpPr>
                <a:spLocks noChangeArrowheads="1"/>
              </p:cNvSpPr>
              <p:nvPr/>
            </p:nvSpPr>
            <p:spPr bwMode="auto">
              <a:xfrm rot="-5400000">
                <a:off x="244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8" name="Rectangle 368"/>
              <p:cNvSpPr>
                <a:spLocks noChangeArrowheads="1"/>
              </p:cNvSpPr>
              <p:nvPr/>
            </p:nvSpPr>
            <p:spPr bwMode="auto">
              <a:xfrm rot="-5400000">
                <a:off x="244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9" name="Rectangle 369"/>
              <p:cNvSpPr>
                <a:spLocks noChangeArrowheads="1"/>
              </p:cNvSpPr>
              <p:nvPr/>
            </p:nvSpPr>
            <p:spPr bwMode="auto">
              <a:xfrm rot="-5400000">
                <a:off x="2400"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0" name="Rectangle 370"/>
              <p:cNvSpPr>
                <a:spLocks noChangeArrowheads="1"/>
              </p:cNvSpPr>
              <p:nvPr/>
            </p:nvSpPr>
            <p:spPr bwMode="auto">
              <a:xfrm rot="-5400000">
                <a:off x="2352"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1" name="Rectangle 371"/>
              <p:cNvSpPr>
                <a:spLocks noChangeArrowheads="1"/>
              </p:cNvSpPr>
              <p:nvPr/>
            </p:nvSpPr>
            <p:spPr bwMode="auto">
              <a:xfrm rot="-5400000">
                <a:off x="2304"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2" name="Rectangle 372"/>
              <p:cNvSpPr>
                <a:spLocks noChangeArrowheads="1"/>
              </p:cNvSpPr>
              <p:nvPr/>
            </p:nvSpPr>
            <p:spPr bwMode="auto">
              <a:xfrm rot="-5400000">
                <a:off x="225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3" name="Rectangle 373"/>
              <p:cNvSpPr>
                <a:spLocks noChangeArrowheads="1"/>
              </p:cNvSpPr>
              <p:nvPr/>
            </p:nvSpPr>
            <p:spPr bwMode="auto">
              <a:xfrm rot="-5400000">
                <a:off x="225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4" name="Rectangle 374"/>
              <p:cNvSpPr>
                <a:spLocks noChangeArrowheads="1"/>
              </p:cNvSpPr>
              <p:nvPr/>
            </p:nvSpPr>
            <p:spPr bwMode="auto">
              <a:xfrm rot="-5400000">
                <a:off x="225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5" name="Rectangle 375"/>
              <p:cNvSpPr>
                <a:spLocks noChangeArrowheads="1"/>
              </p:cNvSpPr>
              <p:nvPr/>
            </p:nvSpPr>
            <p:spPr bwMode="auto">
              <a:xfrm rot="-5400000">
                <a:off x="225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6" name="Rectangle 376"/>
              <p:cNvSpPr>
                <a:spLocks noChangeArrowheads="1"/>
              </p:cNvSpPr>
              <p:nvPr/>
            </p:nvSpPr>
            <p:spPr bwMode="auto">
              <a:xfrm rot="-5400000">
                <a:off x="2304"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7" name="Rectangle 377"/>
              <p:cNvSpPr>
                <a:spLocks noChangeArrowheads="1"/>
              </p:cNvSpPr>
              <p:nvPr/>
            </p:nvSpPr>
            <p:spPr bwMode="auto">
              <a:xfrm rot="-5400000">
                <a:off x="2352"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8" name="Rectangle 378"/>
              <p:cNvSpPr>
                <a:spLocks noChangeArrowheads="1"/>
              </p:cNvSpPr>
              <p:nvPr/>
            </p:nvSpPr>
            <p:spPr bwMode="auto">
              <a:xfrm rot="-5400000">
                <a:off x="2400"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9" name="Rectangle 379"/>
              <p:cNvSpPr>
                <a:spLocks noChangeArrowheads="1"/>
              </p:cNvSpPr>
              <p:nvPr/>
            </p:nvSpPr>
            <p:spPr bwMode="auto">
              <a:xfrm rot="-5400000">
                <a:off x="2400"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0" name="Rectangle 380"/>
              <p:cNvSpPr>
                <a:spLocks noChangeArrowheads="1"/>
              </p:cNvSpPr>
              <p:nvPr/>
            </p:nvSpPr>
            <p:spPr bwMode="auto">
              <a:xfrm rot="-5400000">
                <a:off x="244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1" name="Rectangle 381"/>
              <p:cNvSpPr>
                <a:spLocks noChangeArrowheads="1"/>
              </p:cNvSpPr>
              <p:nvPr/>
            </p:nvSpPr>
            <p:spPr bwMode="auto">
              <a:xfrm rot="-5400000">
                <a:off x="240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2" name="Rectangle 382"/>
              <p:cNvSpPr>
                <a:spLocks noChangeArrowheads="1"/>
              </p:cNvSpPr>
              <p:nvPr/>
            </p:nvSpPr>
            <p:spPr bwMode="auto">
              <a:xfrm rot="-5400000">
                <a:off x="240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3" name="Rectangle 383"/>
              <p:cNvSpPr>
                <a:spLocks noChangeArrowheads="1"/>
              </p:cNvSpPr>
              <p:nvPr/>
            </p:nvSpPr>
            <p:spPr bwMode="auto">
              <a:xfrm rot="-5400000">
                <a:off x="235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4" name="Rectangle 384"/>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5" name="Rectangle 385"/>
              <p:cNvSpPr>
                <a:spLocks noChangeArrowheads="1"/>
              </p:cNvSpPr>
              <p:nvPr/>
            </p:nvSpPr>
            <p:spPr bwMode="auto">
              <a:xfrm rot="-5400000">
                <a:off x="2256"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6" name="Rectangle 386"/>
              <p:cNvSpPr>
                <a:spLocks noChangeArrowheads="1"/>
              </p:cNvSpPr>
              <p:nvPr/>
            </p:nvSpPr>
            <p:spPr bwMode="auto">
              <a:xfrm rot="-5400000">
                <a:off x="211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7" name="Rectangle 387"/>
              <p:cNvSpPr>
                <a:spLocks noChangeArrowheads="1"/>
              </p:cNvSpPr>
              <p:nvPr/>
            </p:nvSpPr>
            <p:spPr bwMode="auto">
              <a:xfrm rot="-5400000">
                <a:off x="2064"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38" name="Rectangle 388"/>
              <p:cNvSpPr>
                <a:spLocks noChangeArrowheads="1"/>
              </p:cNvSpPr>
              <p:nvPr/>
            </p:nvSpPr>
            <p:spPr bwMode="auto">
              <a:xfrm rot="-5400000">
                <a:off x="2064"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9" name="Rectangle 389"/>
              <p:cNvSpPr>
                <a:spLocks noChangeArrowheads="1"/>
              </p:cNvSpPr>
              <p:nvPr/>
            </p:nvSpPr>
            <p:spPr bwMode="auto">
              <a:xfrm rot="-5400000">
                <a:off x="201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0" name="Rectangle 390"/>
              <p:cNvSpPr>
                <a:spLocks noChangeArrowheads="1"/>
              </p:cNvSpPr>
              <p:nvPr/>
            </p:nvSpPr>
            <p:spPr bwMode="auto">
              <a:xfrm rot="-5400000">
                <a:off x="201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1" name="Rectangle 391"/>
              <p:cNvSpPr>
                <a:spLocks noChangeArrowheads="1"/>
              </p:cNvSpPr>
              <p:nvPr/>
            </p:nvSpPr>
            <p:spPr bwMode="auto">
              <a:xfrm rot="-5400000">
                <a:off x="201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2" name="Rectangle 392"/>
              <p:cNvSpPr>
                <a:spLocks noChangeArrowheads="1"/>
              </p:cNvSpPr>
              <p:nvPr/>
            </p:nvSpPr>
            <p:spPr bwMode="auto">
              <a:xfrm rot="-5400000">
                <a:off x="201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3" name="Rectangle 393"/>
              <p:cNvSpPr>
                <a:spLocks noChangeArrowheads="1"/>
              </p:cNvSpPr>
              <p:nvPr/>
            </p:nvSpPr>
            <p:spPr bwMode="auto">
              <a:xfrm rot="-5400000">
                <a:off x="2016"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4" name="Rectangle 394"/>
              <p:cNvSpPr>
                <a:spLocks noChangeArrowheads="1"/>
              </p:cNvSpPr>
              <p:nvPr/>
            </p:nvSpPr>
            <p:spPr bwMode="auto">
              <a:xfrm rot="-5400000">
                <a:off x="2016"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5" name="Rectangle 395"/>
              <p:cNvSpPr>
                <a:spLocks noChangeArrowheads="1"/>
              </p:cNvSpPr>
              <p:nvPr/>
            </p:nvSpPr>
            <p:spPr bwMode="auto">
              <a:xfrm rot="-5400000">
                <a:off x="201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6" name="Rectangle 396"/>
              <p:cNvSpPr>
                <a:spLocks noChangeArrowheads="1"/>
              </p:cNvSpPr>
              <p:nvPr/>
            </p:nvSpPr>
            <p:spPr bwMode="auto">
              <a:xfrm rot="-5400000">
                <a:off x="196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7" name="Rectangle 397"/>
              <p:cNvSpPr>
                <a:spLocks noChangeArrowheads="1"/>
              </p:cNvSpPr>
              <p:nvPr/>
            </p:nvSpPr>
            <p:spPr bwMode="auto">
              <a:xfrm rot="-5400000">
                <a:off x="196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8" name="Rectangle 398"/>
              <p:cNvSpPr>
                <a:spLocks noChangeArrowheads="1"/>
              </p:cNvSpPr>
              <p:nvPr/>
            </p:nvSpPr>
            <p:spPr bwMode="auto">
              <a:xfrm rot="-5400000">
                <a:off x="1968"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9" name="Rectangle 399"/>
              <p:cNvSpPr>
                <a:spLocks noChangeArrowheads="1"/>
              </p:cNvSpPr>
              <p:nvPr/>
            </p:nvSpPr>
            <p:spPr bwMode="auto">
              <a:xfrm rot="-5400000">
                <a:off x="196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0" name="Rectangle 400"/>
              <p:cNvSpPr>
                <a:spLocks noChangeArrowheads="1"/>
              </p:cNvSpPr>
              <p:nvPr/>
            </p:nvSpPr>
            <p:spPr bwMode="auto">
              <a:xfrm rot="-5400000">
                <a:off x="196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1" name="Rectangle 401"/>
              <p:cNvSpPr>
                <a:spLocks noChangeArrowheads="1"/>
              </p:cNvSpPr>
              <p:nvPr/>
            </p:nvSpPr>
            <p:spPr bwMode="auto">
              <a:xfrm rot="-5400000">
                <a:off x="2016"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2" name="Rectangle 402"/>
              <p:cNvSpPr>
                <a:spLocks noChangeArrowheads="1"/>
              </p:cNvSpPr>
              <p:nvPr/>
            </p:nvSpPr>
            <p:spPr bwMode="auto">
              <a:xfrm rot="-5400000">
                <a:off x="20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3" name="Rectangle 403"/>
              <p:cNvSpPr>
                <a:spLocks noChangeArrowheads="1"/>
              </p:cNvSpPr>
              <p:nvPr/>
            </p:nvSpPr>
            <p:spPr bwMode="auto">
              <a:xfrm rot="-5400000">
                <a:off x="20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4" name="Rectangle 404"/>
              <p:cNvSpPr>
                <a:spLocks noChangeArrowheads="1"/>
              </p:cNvSpPr>
              <p:nvPr/>
            </p:nvSpPr>
            <p:spPr bwMode="auto">
              <a:xfrm rot="-5400000">
                <a:off x="21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5" name="Rectangle 405"/>
              <p:cNvSpPr>
                <a:spLocks noChangeArrowheads="1"/>
              </p:cNvSpPr>
              <p:nvPr/>
            </p:nvSpPr>
            <p:spPr bwMode="auto">
              <a:xfrm rot="-5400000">
                <a:off x="2160"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6" name="Rectangle 406"/>
              <p:cNvSpPr>
                <a:spLocks noChangeArrowheads="1"/>
              </p:cNvSpPr>
              <p:nvPr/>
            </p:nvSpPr>
            <p:spPr bwMode="auto">
              <a:xfrm rot="-5400000">
                <a:off x="2208"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7" name="Rectangle 407"/>
              <p:cNvSpPr>
                <a:spLocks noChangeArrowheads="1"/>
              </p:cNvSpPr>
              <p:nvPr/>
            </p:nvSpPr>
            <p:spPr bwMode="auto">
              <a:xfrm rot="-5400000">
                <a:off x="2112"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58" name="Rectangle 408"/>
              <p:cNvSpPr>
                <a:spLocks noChangeArrowheads="1"/>
              </p:cNvSpPr>
              <p:nvPr/>
            </p:nvSpPr>
            <p:spPr bwMode="auto">
              <a:xfrm rot="-5400000">
                <a:off x="201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9" name="Rectangle 409"/>
              <p:cNvSpPr>
                <a:spLocks noChangeArrowheads="1"/>
              </p:cNvSpPr>
              <p:nvPr/>
            </p:nvSpPr>
            <p:spPr bwMode="auto">
              <a:xfrm rot="-5400000">
                <a:off x="2064"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0" name="Rectangle 410"/>
              <p:cNvSpPr>
                <a:spLocks noChangeArrowheads="1"/>
              </p:cNvSpPr>
              <p:nvPr/>
            </p:nvSpPr>
            <p:spPr bwMode="auto">
              <a:xfrm rot="-5400000">
                <a:off x="2064"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1" name="Rectangle 411"/>
              <p:cNvSpPr>
                <a:spLocks noChangeArrowheads="1"/>
              </p:cNvSpPr>
              <p:nvPr/>
            </p:nvSpPr>
            <p:spPr bwMode="auto">
              <a:xfrm rot="-5400000">
                <a:off x="2064"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2" name="Rectangle 412"/>
              <p:cNvSpPr>
                <a:spLocks noChangeArrowheads="1"/>
              </p:cNvSpPr>
              <p:nvPr/>
            </p:nvSpPr>
            <p:spPr bwMode="auto">
              <a:xfrm rot="-5400000">
                <a:off x="196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3" name="Rectangle 413"/>
              <p:cNvSpPr>
                <a:spLocks noChangeArrowheads="1"/>
              </p:cNvSpPr>
              <p:nvPr/>
            </p:nvSpPr>
            <p:spPr bwMode="auto">
              <a:xfrm rot="-5400000">
                <a:off x="196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4" name="Rectangle 414"/>
              <p:cNvSpPr>
                <a:spLocks noChangeArrowheads="1"/>
              </p:cNvSpPr>
              <p:nvPr/>
            </p:nvSpPr>
            <p:spPr bwMode="auto">
              <a:xfrm rot="-5400000">
                <a:off x="1968"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5" name="Rectangle 415"/>
              <p:cNvSpPr>
                <a:spLocks noChangeArrowheads="1"/>
              </p:cNvSpPr>
              <p:nvPr/>
            </p:nvSpPr>
            <p:spPr bwMode="auto">
              <a:xfrm rot="-5400000">
                <a:off x="1968"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6" name="Rectangle 416"/>
              <p:cNvSpPr>
                <a:spLocks noChangeArrowheads="1"/>
              </p:cNvSpPr>
              <p:nvPr/>
            </p:nvSpPr>
            <p:spPr bwMode="auto">
              <a:xfrm rot="-5400000">
                <a:off x="201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7" name="Rectangle 417"/>
              <p:cNvSpPr>
                <a:spLocks noChangeArrowheads="1"/>
              </p:cNvSpPr>
              <p:nvPr/>
            </p:nvSpPr>
            <p:spPr bwMode="auto">
              <a:xfrm rot="-5400000">
                <a:off x="201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8" name="Rectangle 418"/>
              <p:cNvSpPr>
                <a:spLocks noChangeArrowheads="1"/>
              </p:cNvSpPr>
              <p:nvPr/>
            </p:nvSpPr>
            <p:spPr bwMode="auto">
              <a:xfrm rot="-5400000">
                <a:off x="201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9" name="Rectangle 419"/>
              <p:cNvSpPr>
                <a:spLocks noChangeArrowheads="1"/>
              </p:cNvSpPr>
              <p:nvPr/>
            </p:nvSpPr>
            <p:spPr bwMode="auto">
              <a:xfrm rot="-5400000">
                <a:off x="2016"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0" name="Rectangle 420"/>
              <p:cNvSpPr>
                <a:spLocks noChangeArrowheads="1"/>
              </p:cNvSpPr>
              <p:nvPr/>
            </p:nvSpPr>
            <p:spPr bwMode="auto">
              <a:xfrm rot="-5400000">
                <a:off x="2064"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1" name="Rectangle 421"/>
              <p:cNvSpPr>
                <a:spLocks noChangeArrowheads="1"/>
              </p:cNvSpPr>
              <p:nvPr/>
            </p:nvSpPr>
            <p:spPr bwMode="auto">
              <a:xfrm rot="-5400000">
                <a:off x="20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2" name="Rectangle 422"/>
              <p:cNvSpPr>
                <a:spLocks noChangeArrowheads="1"/>
              </p:cNvSpPr>
              <p:nvPr/>
            </p:nvSpPr>
            <p:spPr bwMode="auto">
              <a:xfrm rot="-5400000">
                <a:off x="211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3" name="Rectangle 423"/>
              <p:cNvSpPr>
                <a:spLocks noChangeArrowheads="1"/>
              </p:cNvSpPr>
              <p:nvPr/>
            </p:nvSpPr>
            <p:spPr bwMode="auto">
              <a:xfrm rot="-5400000">
                <a:off x="235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4" name="Rectangle 424"/>
              <p:cNvSpPr>
                <a:spLocks noChangeArrowheads="1"/>
              </p:cNvSpPr>
              <p:nvPr/>
            </p:nvSpPr>
            <p:spPr bwMode="auto">
              <a:xfrm rot="-5400000">
                <a:off x="21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5" name="Rectangle 425"/>
              <p:cNvSpPr>
                <a:spLocks noChangeArrowheads="1"/>
              </p:cNvSpPr>
              <p:nvPr/>
            </p:nvSpPr>
            <p:spPr bwMode="auto">
              <a:xfrm rot="-5400000">
                <a:off x="2208"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6" name="Rectangle 426"/>
              <p:cNvSpPr>
                <a:spLocks noChangeArrowheads="1"/>
              </p:cNvSpPr>
              <p:nvPr/>
            </p:nvSpPr>
            <p:spPr bwMode="auto">
              <a:xfrm rot="-5400000">
                <a:off x="2256"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7" name="Rectangle 427"/>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8" name="Rectangle 428"/>
              <p:cNvSpPr>
                <a:spLocks noChangeArrowheads="1"/>
              </p:cNvSpPr>
              <p:nvPr/>
            </p:nvSpPr>
            <p:spPr bwMode="auto">
              <a:xfrm rot="-5400000">
                <a:off x="230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9" name="Rectangle 429"/>
              <p:cNvSpPr>
                <a:spLocks noChangeArrowheads="1"/>
              </p:cNvSpPr>
              <p:nvPr/>
            </p:nvSpPr>
            <p:spPr bwMode="auto">
              <a:xfrm rot="-5400000">
                <a:off x="244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0" name="Rectangle 430"/>
              <p:cNvSpPr>
                <a:spLocks noChangeArrowheads="1"/>
              </p:cNvSpPr>
              <p:nvPr/>
            </p:nvSpPr>
            <p:spPr bwMode="auto">
              <a:xfrm rot="-5400000">
                <a:off x="2400"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1" name="Rectangle 431"/>
              <p:cNvSpPr>
                <a:spLocks noChangeArrowheads="1"/>
              </p:cNvSpPr>
              <p:nvPr/>
            </p:nvSpPr>
            <p:spPr bwMode="auto">
              <a:xfrm rot="-5400000">
                <a:off x="244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82" name="Rectangle 432"/>
              <p:cNvSpPr>
                <a:spLocks noChangeArrowheads="1"/>
              </p:cNvSpPr>
              <p:nvPr/>
            </p:nvSpPr>
            <p:spPr bwMode="auto">
              <a:xfrm rot="-5400000">
                <a:off x="220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3" name="Rectangle 433"/>
              <p:cNvSpPr>
                <a:spLocks noChangeArrowheads="1"/>
              </p:cNvSpPr>
              <p:nvPr/>
            </p:nvSpPr>
            <p:spPr bwMode="auto">
              <a:xfrm rot="-5400000">
                <a:off x="220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4" name="Rectangle 434"/>
              <p:cNvSpPr>
                <a:spLocks noChangeArrowheads="1"/>
              </p:cNvSpPr>
              <p:nvPr/>
            </p:nvSpPr>
            <p:spPr bwMode="auto">
              <a:xfrm rot="-5400000">
                <a:off x="2304"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5" name="Rectangle 435"/>
              <p:cNvSpPr>
                <a:spLocks noChangeArrowheads="1"/>
              </p:cNvSpPr>
              <p:nvPr/>
            </p:nvSpPr>
            <p:spPr bwMode="auto">
              <a:xfrm rot="-5400000">
                <a:off x="2400"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6" name="Rectangle 436"/>
              <p:cNvSpPr>
                <a:spLocks noChangeArrowheads="1"/>
              </p:cNvSpPr>
              <p:nvPr/>
            </p:nvSpPr>
            <p:spPr bwMode="auto">
              <a:xfrm rot="-5400000">
                <a:off x="2448"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7" name="Rectangle 437"/>
              <p:cNvSpPr>
                <a:spLocks noChangeArrowheads="1"/>
              </p:cNvSpPr>
              <p:nvPr/>
            </p:nvSpPr>
            <p:spPr bwMode="auto">
              <a:xfrm rot="-5400000">
                <a:off x="249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8" name="Rectangle 438"/>
              <p:cNvSpPr>
                <a:spLocks noChangeArrowheads="1"/>
              </p:cNvSpPr>
              <p:nvPr/>
            </p:nvSpPr>
            <p:spPr bwMode="auto">
              <a:xfrm rot="-5400000">
                <a:off x="249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9" name="Rectangle 439"/>
              <p:cNvSpPr>
                <a:spLocks noChangeArrowheads="1"/>
              </p:cNvSpPr>
              <p:nvPr/>
            </p:nvSpPr>
            <p:spPr bwMode="auto">
              <a:xfrm rot="-5400000">
                <a:off x="249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90" name="Rectangle 440"/>
              <p:cNvSpPr>
                <a:spLocks noChangeArrowheads="1"/>
              </p:cNvSpPr>
              <p:nvPr/>
            </p:nvSpPr>
            <p:spPr bwMode="auto">
              <a:xfrm rot="-5400000">
                <a:off x="2160"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1" name="Rectangle 441"/>
              <p:cNvSpPr>
                <a:spLocks noChangeArrowheads="1"/>
              </p:cNvSpPr>
              <p:nvPr/>
            </p:nvSpPr>
            <p:spPr bwMode="auto">
              <a:xfrm rot="-5400000">
                <a:off x="2208"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2" name="Rectangle 442"/>
              <p:cNvSpPr>
                <a:spLocks noChangeArrowheads="1"/>
              </p:cNvSpPr>
              <p:nvPr/>
            </p:nvSpPr>
            <p:spPr bwMode="auto">
              <a:xfrm rot="-5400000">
                <a:off x="2256"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3" name="Rectangle 443"/>
              <p:cNvSpPr>
                <a:spLocks noChangeArrowheads="1"/>
              </p:cNvSpPr>
              <p:nvPr/>
            </p:nvSpPr>
            <p:spPr bwMode="auto">
              <a:xfrm rot="-5400000">
                <a:off x="2304"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4" name="Rectangle 444"/>
              <p:cNvSpPr>
                <a:spLocks noChangeArrowheads="1"/>
              </p:cNvSpPr>
              <p:nvPr/>
            </p:nvSpPr>
            <p:spPr bwMode="auto">
              <a:xfrm rot="-5400000">
                <a:off x="2352"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5" name="Rectangle 445"/>
              <p:cNvSpPr>
                <a:spLocks noChangeArrowheads="1"/>
              </p:cNvSpPr>
              <p:nvPr/>
            </p:nvSpPr>
            <p:spPr bwMode="auto">
              <a:xfrm rot="-5400000">
                <a:off x="240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6" name="Rectangle 446"/>
              <p:cNvSpPr>
                <a:spLocks noChangeArrowheads="1"/>
              </p:cNvSpPr>
              <p:nvPr/>
            </p:nvSpPr>
            <p:spPr bwMode="auto">
              <a:xfrm rot="-5400000">
                <a:off x="249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7" name="Rectangle 447"/>
              <p:cNvSpPr>
                <a:spLocks noChangeArrowheads="1"/>
              </p:cNvSpPr>
              <p:nvPr/>
            </p:nvSpPr>
            <p:spPr bwMode="auto">
              <a:xfrm rot="-5400000">
                <a:off x="211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8" name="Rectangle 448"/>
              <p:cNvSpPr>
                <a:spLocks noChangeArrowheads="1"/>
              </p:cNvSpPr>
              <p:nvPr/>
            </p:nvSpPr>
            <p:spPr bwMode="auto">
              <a:xfrm rot="-5400000">
                <a:off x="2352"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9" name="Rectangle 449"/>
              <p:cNvSpPr>
                <a:spLocks noChangeArrowheads="1"/>
              </p:cNvSpPr>
              <p:nvPr/>
            </p:nvSpPr>
            <p:spPr bwMode="auto">
              <a:xfrm rot="-5400000">
                <a:off x="2304"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0" name="Rectangle 450"/>
              <p:cNvSpPr>
                <a:spLocks noChangeArrowheads="1"/>
              </p:cNvSpPr>
              <p:nvPr/>
            </p:nvSpPr>
            <p:spPr bwMode="auto">
              <a:xfrm rot="-5400000">
                <a:off x="2304"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1" name="Rectangle 451"/>
              <p:cNvSpPr>
                <a:spLocks noChangeArrowheads="1"/>
              </p:cNvSpPr>
              <p:nvPr/>
            </p:nvSpPr>
            <p:spPr bwMode="auto">
              <a:xfrm rot="-5400000">
                <a:off x="2256"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2" name="Rectangle 452"/>
              <p:cNvSpPr>
                <a:spLocks noChangeArrowheads="1"/>
              </p:cNvSpPr>
              <p:nvPr/>
            </p:nvSpPr>
            <p:spPr bwMode="auto">
              <a:xfrm rot="-5400000">
                <a:off x="2208"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3" name="Rectangle 453"/>
              <p:cNvSpPr>
                <a:spLocks noChangeArrowheads="1"/>
              </p:cNvSpPr>
              <p:nvPr/>
            </p:nvSpPr>
            <p:spPr bwMode="auto">
              <a:xfrm rot="-5400000">
                <a:off x="2160"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4" name="Rectangle 454"/>
              <p:cNvSpPr>
                <a:spLocks noChangeArrowheads="1"/>
              </p:cNvSpPr>
              <p:nvPr/>
            </p:nvSpPr>
            <p:spPr bwMode="auto">
              <a:xfrm rot="-5400000">
                <a:off x="2256"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5" name="Rectangle 455"/>
              <p:cNvSpPr>
                <a:spLocks noChangeArrowheads="1"/>
              </p:cNvSpPr>
              <p:nvPr/>
            </p:nvSpPr>
            <p:spPr bwMode="auto">
              <a:xfrm rot="-5400000">
                <a:off x="2160"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6" name="Rectangle 456"/>
              <p:cNvSpPr>
                <a:spLocks noChangeArrowheads="1"/>
              </p:cNvSpPr>
              <p:nvPr/>
            </p:nvSpPr>
            <p:spPr bwMode="auto">
              <a:xfrm rot="-5400000">
                <a:off x="2208"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7" name="Rectangle 457"/>
              <p:cNvSpPr>
                <a:spLocks noChangeArrowheads="1"/>
              </p:cNvSpPr>
              <p:nvPr/>
            </p:nvSpPr>
            <p:spPr bwMode="auto">
              <a:xfrm rot="-5400000">
                <a:off x="235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8" name="Rectangle 458"/>
              <p:cNvSpPr>
                <a:spLocks noChangeArrowheads="1"/>
              </p:cNvSpPr>
              <p:nvPr/>
            </p:nvSpPr>
            <p:spPr bwMode="auto">
              <a:xfrm rot="-5400000">
                <a:off x="235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09" name="Rectangle 459"/>
              <p:cNvSpPr>
                <a:spLocks noChangeArrowheads="1"/>
              </p:cNvSpPr>
              <p:nvPr/>
            </p:nvSpPr>
            <p:spPr bwMode="auto">
              <a:xfrm rot="-5400000">
                <a:off x="230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0" name="Rectangle 460"/>
              <p:cNvSpPr>
                <a:spLocks noChangeArrowheads="1"/>
              </p:cNvSpPr>
              <p:nvPr/>
            </p:nvSpPr>
            <p:spPr bwMode="auto">
              <a:xfrm rot="-5400000">
                <a:off x="230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1" name="Rectangle 461"/>
              <p:cNvSpPr>
                <a:spLocks noChangeArrowheads="1"/>
              </p:cNvSpPr>
              <p:nvPr/>
            </p:nvSpPr>
            <p:spPr bwMode="auto">
              <a:xfrm rot="-5400000">
                <a:off x="2256"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2" name="Rectangle 462"/>
              <p:cNvSpPr>
                <a:spLocks noChangeArrowheads="1"/>
              </p:cNvSpPr>
              <p:nvPr/>
            </p:nvSpPr>
            <p:spPr bwMode="auto">
              <a:xfrm rot="-5400000">
                <a:off x="2208"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3" name="Rectangle 463"/>
              <p:cNvSpPr>
                <a:spLocks noChangeArrowheads="1"/>
              </p:cNvSpPr>
              <p:nvPr/>
            </p:nvSpPr>
            <p:spPr bwMode="auto">
              <a:xfrm rot="-5400000">
                <a:off x="2256"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4" name="Rectangle 464"/>
              <p:cNvSpPr>
                <a:spLocks noChangeArrowheads="1"/>
              </p:cNvSpPr>
              <p:nvPr/>
            </p:nvSpPr>
            <p:spPr bwMode="auto">
              <a:xfrm rot="-5400000">
                <a:off x="2160"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5" name="Rectangle 465"/>
              <p:cNvSpPr>
                <a:spLocks noChangeArrowheads="1"/>
              </p:cNvSpPr>
              <p:nvPr/>
            </p:nvSpPr>
            <p:spPr bwMode="auto">
              <a:xfrm rot="-5400000">
                <a:off x="2208"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6" name="Rectangle 466"/>
              <p:cNvSpPr>
                <a:spLocks noChangeArrowheads="1"/>
              </p:cNvSpPr>
              <p:nvPr/>
            </p:nvSpPr>
            <p:spPr bwMode="auto">
              <a:xfrm rot="-5400000">
                <a:off x="206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7" name="Rectangle 467"/>
              <p:cNvSpPr>
                <a:spLocks noChangeArrowheads="1"/>
              </p:cNvSpPr>
              <p:nvPr/>
            </p:nvSpPr>
            <p:spPr bwMode="auto">
              <a:xfrm rot="-5400000">
                <a:off x="211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8" name="Rectangle 468"/>
              <p:cNvSpPr>
                <a:spLocks noChangeArrowheads="1"/>
              </p:cNvSpPr>
              <p:nvPr/>
            </p:nvSpPr>
            <p:spPr bwMode="auto">
              <a:xfrm rot="-5400000">
                <a:off x="2160"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19" name="Rectangle 469"/>
              <p:cNvSpPr>
                <a:spLocks noChangeArrowheads="1"/>
              </p:cNvSpPr>
              <p:nvPr/>
            </p:nvSpPr>
            <p:spPr bwMode="auto">
              <a:xfrm rot="-5400000">
                <a:off x="206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0" name="Rectangle 470"/>
              <p:cNvSpPr>
                <a:spLocks noChangeArrowheads="1"/>
              </p:cNvSpPr>
              <p:nvPr/>
            </p:nvSpPr>
            <p:spPr bwMode="auto">
              <a:xfrm rot="-5400000">
                <a:off x="211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1" name="Rectangle 471"/>
              <p:cNvSpPr>
                <a:spLocks noChangeArrowheads="1"/>
              </p:cNvSpPr>
              <p:nvPr/>
            </p:nvSpPr>
            <p:spPr bwMode="auto">
              <a:xfrm rot="-5400000">
                <a:off x="2160"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2" name="Rectangle 472"/>
              <p:cNvSpPr>
                <a:spLocks noChangeArrowheads="1"/>
              </p:cNvSpPr>
              <p:nvPr/>
            </p:nvSpPr>
            <p:spPr bwMode="auto">
              <a:xfrm rot="-5400000">
                <a:off x="2208"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3" name="Rectangle 473"/>
              <p:cNvSpPr>
                <a:spLocks noChangeArrowheads="1"/>
              </p:cNvSpPr>
              <p:nvPr/>
            </p:nvSpPr>
            <p:spPr bwMode="auto">
              <a:xfrm rot="-5400000">
                <a:off x="2256"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4" name="Rectangle 474"/>
              <p:cNvSpPr>
                <a:spLocks noChangeArrowheads="1"/>
              </p:cNvSpPr>
              <p:nvPr/>
            </p:nvSpPr>
            <p:spPr bwMode="auto">
              <a:xfrm rot="-5400000">
                <a:off x="2304"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5" name="Rectangle 475"/>
              <p:cNvSpPr>
                <a:spLocks noChangeArrowheads="1"/>
              </p:cNvSpPr>
              <p:nvPr/>
            </p:nvSpPr>
            <p:spPr bwMode="auto">
              <a:xfrm rot="-5400000">
                <a:off x="2352"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6" name="Rectangle 476"/>
              <p:cNvSpPr>
                <a:spLocks noChangeArrowheads="1"/>
              </p:cNvSpPr>
              <p:nvPr/>
            </p:nvSpPr>
            <p:spPr bwMode="auto">
              <a:xfrm rot="-5400000">
                <a:off x="211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7" name="Rectangle 477"/>
              <p:cNvSpPr>
                <a:spLocks noChangeArrowheads="1"/>
              </p:cNvSpPr>
              <p:nvPr/>
            </p:nvSpPr>
            <p:spPr bwMode="auto">
              <a:xfrm rot="-5400000">
                <a:off x="216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8" name="Rectangle 478"/>
              <p:cNvSpPr>
                <a:spLocks noChangeArrowheads="1"/>
              </p:cNvSpPr>
              <p:nvPr/>
            </p:nvSpPr>
            <p:spPr bwMode="auto">
              <a:xfrm rot="-5400000">
                <a:off x="2208"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29" name="Rectangle 479"/>
              <p:cNvSpPr>
                <a:spLocks noChangeArrowheads="1"/>
              </p:cNvSpPr>
              <p:nvPr/>
            </p:nvSpPr>
            <p:spPr bwMode="auto">
              <a:xfrm rot="-5400000">
                <a:off x="2256"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0" name="Rectangle 480"/>
              <p:cNvSpPr>
                <a:spLocks noChangeArrowheads="1"/>
              </p:cNvSpPr>
              <p:nvPr/>
            </p:nvSpPr>
            <p:spPr bwMode="auto">
              <a:xfrm rot="-5400000">
                <a:off x="2304"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1" name="Rectangle 481"/>
              <p:cNvSpPr>
                <a:spLocks noChangeArrowheads="1"/>
              </p:cNvSpPr>
              <p:nvPr/>
            </p:nvSpPr>
            <p:spPr bwMode="auto">
              <a:xfrm rot="-5400000">
                <a:off x="235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2" name="Rectangle 482"/>
              <p:cNvSpPr>
                <a:spLocks noChangeArrowheads="1"/>
              </p:cNvSpPr>
              <p:nvPr/>
            </p:nvSpPr>
            <p:spPr bwMode="auto">
              <a:xfrm rot="-5400000">
                <a:off x="240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3" name="Rectangle 483"/>
              <p:cNvSpPr>
                <a:spLocks noChangeArrowheads="1"/>
              </p:cNvSpPr>
              <p:nvPr/>
            </p:nvSpPr>
            <p:spPr bwMode="auto">
              <a:xfrm rot="-5400000">
                <a:off x="211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4" name="Rectangle 484"/>
              <p:cNvSpPr>
                <a:spLocks noChangeArrowheads="1"/>
              </p:cNvSpPr>
              <p:nvPr/>
            </p:nvSpPr>
            <p:spPr bwMode="auto">
              <a:xfrm rot="-5400000">
                <a:off x="216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5" name="Rectangle 485"/>
              <p:cNvSpPr>
                <a:spLocks noChangeArrowheads="1"/>
              </p:cNvSpPr>
              <p:nvPr/>
            </p:nvSpPr>
            <p:spPr bwMode="auto">
              <a:xfrm rot="-5400000">
                <a:off x="2208"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6" name="Rectangle 486"/>
              <p:cNvSpPr>
                <a:spLocks noChangeArrowheads="1"/>
              </p:cNvSpPr>
              <p:nvPr/>
            </p:nvSpPr>
            <p:spPr bwMode="auto">
              <a:xfrm rot="-5400000">
                <a:off x="2256"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7" name="Rectangle 487"/>
              <p:cNvSpPr>
                <a:spLocks noChangeArrowheads="1"/>
              </p:cNvSpPr>
              <p:nvPr/>
            </p:nvSpPr>
            <p:spPr bwMode="auto">
              <a:xfrm rot="-5400000">
                <a:off x="2304"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8" name="Rectangle 488"/>
              <p:cNvSpPr>
                <a:spLocks noChangeArrowheads="1"/>
              </p:cNvSpPr>
              <p:nvPr/>
            </p:nvSpPr>
            <p:spPr bwMode="auto">
              <a:xfrm rot="-5400000">
                <a:off x="235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39" name="Rectangle 489"/>
              <p:cNvSpPr>
                <a:spLocks noChangeArrowheads="1"/>
              </p:cNvSpPr>
              <p:nvPr/>
            </p:nvSpPr>
            <p:spPr bwMode="auto">
              <a:xfrm rot="-5400000">
                <a:off x="240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0" name="Rectangle 490"/>
              <p:cNvSpPr>
                <a:spLocks noChangeArrowheads="1"/>
              </p:cNvSpPr>
              <p:nvPr/>
            </p:nvSpPr>
            <p:spPr bwMode="auto">
              <a:xfrm rot="-5400000">
                <a:off x="211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1" name="Rectangle 491"/>
              <p:cNvSpPr>
                <a:spLocks noChangeArrowheads="1"/>
              </p:cNvSpPr>
              <p:nvPr/>
            </p:nvSpPr>
            <p:spPr bwMode="auto">
              <a:xfrm rot="-5400000">
                <a:off x="216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2" name="Rectangle 492"/>
              <p:cNvSpPr>
                <a:spLocks noChangeArrowheads="1"/>
              </p:cNvSpPr>
              <p:nvPr/>
            </p:nvSpPr>
            <p:spPr bwMode="auto">
              <a:xfrm rot="-5400000">
                <a:off x="2208"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3" name="Rectangle 493"/>
              <p:cNvSpPr>
                <a:spLocks noChangeArrowheads="1"/>
              </p:cNvSpPr>
              <p:nvPr/>
            </p:nvSpPr>
            <p:spPr bwMode="auto">
              <a:xfrm rot="-5400000">
                <a:off x="2256"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4" name="Rectangle 494"/>
              <p:cNvSpPr>
                <a:spLocks noChangeArrowheads="1"/>
              </p:cNvSpPr>
              <p:nvPr/>
            </p:nvSpPr>
            <p:spPr bwMode="auto">
              <a:xfrm rot="-5400000">
                <a:off x="2304"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5" name="Rectangle 495"/>
              <p:cNvSpPr>
                <a:spLocks noChangeArrowheads="1"/>
              </p:cNvSpPr>
              <p:nvPr/>
            </p:nvSpPr>
            <p:spPr bwMode="auto">
              <a:xfrm rot="-5400000">
                <a:off x="235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6" name="Rectangle 496"/>
              <p:cNvSpPr>
                <a:spLocks noChangeArrowheads="1"/>
              </p:cNvSpPr>
              <p:nvPr/>
            </p:nvSpPr>
            <p:spPr bwMode="auto">
              <a:xfrm rot="-5400000">
                <a:off x="240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7" name="Rectangle 497"/>
              <p:cNvSpPr>
                <a:spLocks noChangeArrowheads="1"/>
              </p:cNvSpPr>
              <p:nvPr/>
            </p:nvSpPr>
            <p:spPr bwMode="auto">
              <a:xfrm rot="-5400000">
                <a:off x="2064"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8" name="Rectangle 498"/>
              <p:cNvSpPr>
                <a:spLocks noChangeArrowheads="1"/>
              </p:cNvSpPr>
              <p:nvPr/>
            </p:nvSpPr>
            <p:spPr bwMode="auto">
              <a:xfrm rot="-5400000">
                <a:off x="2208"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9" name="Rectangle 499"/>
              <p:cNvSpPr>
                <a:spLocks noChangeArrowheads="1"/>
              </p:cNvSpPr>
              <p:nvPr/>
            </p:nvSpPr>
            <p:spPr bwMode="auto">
              <a:xfrm rot="-5400000">
                <a:off x="2112"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0" name="Rectangle 500"/>
              <p:cNvSpPr>
                <a:spLocks noChangeArrowheads="1"/>
              </p:cNvSpPr>
              <p:nvPr/>
            </p:nvSpPr>
            <p:spPr bwMode="auto">
              <a:xfrm rot="-5400000">
                <a:off x="2160"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1" name="Rectangle 501"/>
              <p:cNvSpPr>
                <a:spLocks noChangeArrowheads="1"/>
              </p:cNvSpPr>
              <p:nvPr/>
            </p:nvSpPr>
            <p:spPr bwMode="auto">
              <a:xfrm rot="-5400000">
                <a:off x="2064"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2" name="Rectangle 502"/>
              <p:cNvSpPr>
                <a:spLocks noChangeArrowheads="1"/>
              </p:cNvSpPr>
              <p:nvPr/>
            </p:nvSpPr>
            <p:spPr bwMode="auto">
              <a:xfrm rot="-5400000">
                <a:off x="2112"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3" name="Rectangle 503"/>
              <p:cNvSpPr>
                <a:spLocks noChangeArrowheads="1"/>
              </p:cNvSpPr>
              <p:nvPr/>
            </p:nvSpPr>
            <p:spPr bwMode="auto">
              <a:xfrm rot="-5400000">
                <a:off x="2160"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4" name="Rectangle 504"/>
              <p:cNvSpPr>
                <a:spLocks noChangeArrowheads="1"/>
              </p:cNvSpPr>
              <p:nvPr/>
            </p:nvSpPr>
            <p:spPr bwMode="auto">
              <a:xfrm rot="-5400000">
                <a:off x="2064"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5" name="Rectangle 505"/>
              <p:cNvSpPr>
                <a:spLocks noChangeArrowheads="1"/>
              </p:cNvSpPr>
              <p:nvPr/>
            </p:nvSpPr>
            <p:spPr bwMode="auto">
              <a:xfrm rot="-5400000">
                <a:off x="2112"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6" name="Rectangle 506"/>
              <p:cNvSpPr>
                <a:spLocks noChangeArrowheads="1"/>
              </p:cNvSpPr>
              <p:nvPr/>
            </p:nvSpPr>
            <p:spPr bwMode="auto">
              <a:xfrm rot="-5400000">
                <a:off x="2160"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7" name="Rectangle 507"/>
              <p:cNvSpPr>
                <a:spLocks noChangeArrowheads="1"/>
              </p:cNvSpPr>
              <p:nvPr/>
            </p:nvSpPr>
            <p:spPr bwMode="auto">
              <a:xfrm rot="-5400000">
                <a:off x="240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8" name="Rectangle 508"/>
              <p:cNvSpPr>
                <a:spLocks noChangeArrowheads="1"/>
              </p:cNvSpPr>
              <p:nvPr/>
            </p:nvSpPr>
            <p:spPr bwMode="auto">
              <a:xfrm rot="-5400000">
                <a:off x="240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59" name="Rectangle 509"/>
              <p:cNvSpPr>
                <a:spLocks noChangeArrowheads="1"/>
              </p:cNvSpPr>
              <p:nvPr/>
            </p:nvSpPr>
            <p:spPr bwMode="auto">
              <a:xfrm rot="-5400000">
                <a:off x="2064"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0" name="Rectangle 510"/>
              <p:cNvSpPr>
                <a:spLocks noChangeArrowheads="1"/>
              </p:cNvSpPr>
              <p:nvPr/>
            </p:nvSpPr>
            <p:spPr bwMode="auto">
              <a:xfrm rot="-5400000">
                <a:off x="2112"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1" name="Rectangle 511"/>
              <p:cNvSpPr>
                <a:spLocks noChangeArrowheads="1"/>
              </p:cNvSpPr>
              <p:nvPr/>
            </p:nvSpPr>
            <p:spPr bwMode="auto">
              <a:xfrm rot="-5400000">
                <a:off x="2160"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2" name="Rectangle 512"/>
              <p:cNvSpPr>
                <a:spLocks noChangeArrowheads="1"/>
              </p:cNvSpPr>
              <p:nvPr/>
            </p:nvSpPr>
            <p:spPr bwMode="auto">
              <a:xfrm rot="-5400000">
                <a:off x="2208"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3" name="Rectangle 513"/>
              <p:cNvSpPr>
                <a:spLocks noChangeArrowheads="1"/>
              </p:cNvSpPr>
              <p:nvPr/>
            </p:nvSpPr>
            <p:spPr bwMode="auto">
              <a:xfrm rot="-5400000">
                <a:off x="2064"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4" name="Rectangle 514"/>
              <p:cNvSpPr>
                <a:spLocks noChangeArrowheads="1"/>
              </p:cNvSpPr>
              <p:nvPr/>
            </p:nvSpPr>
            <p:spPr bwMode="auto">
              <a:xfrm rot="-5400000">
                <a:off x="2112"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5" name="Rectangle 515"/>
              <p:cNvSpPr>
                <a:spLocks noChangeArrowheads="1"/>
              </p:cNvSpPr>
              <p:nvPr/>
            </p:nvSpPr>
            <p:spPr bwMode="auto">
              <a:xfrm rot="-5400000">
                <a:off x="2160"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6" name="Rectangle 516"/>
              <p:cNvSpPr>
                <a:spLocks noChangeArrowheads="1"/>
              </p:cNvSpPr>
              <p:nvPr/>
            </p:nvSpPr>
            <p:spPr bwMode="auto">
              <a:xfrm rot="-5400000">
                <a:off x="2208"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7" name="Rectangle 517"/>
              <p:cNvSpPr>
                <a:spLocks noChangeArrowheads="1"/>
              </p:cNvSpPr>
              <p:nvPr/>
            </p:nvSpPr>
            <p:spPr bwMode="auto">
              <a:xfrm rot="-5400000">
                <a:off x="2256"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8" name="Rectangle 518"/>
              <p:cNvSpPr>
                <a:spLocks noChangeArrowheads="1"/>
              </p:cNvSpPr>
              <p:nvPr/>
            </p:nvSpPr>
            <p:spPr bwMode="auto">
              <a:xfrm rot="-5400000">
                <a:off x="235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9" name="Rectangle 519"/>
              <p:cNvSpPr>
                <a:spLocks noChangeArrowheads="1"/>
              </p:cNvSpPr>
              <p:nvPr/>
            </p:nvSpPr>
            <p:spPr bwMode="auto">
              <a:xfrm rot="-5400000">
                <a:off x="230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0" name="Rectangle 520"/>
              <p:cNvSpPr>
                <a:spLocks noChangeArrowheads="1"/>
              </p:cNvSpPr>
              <p:nvPr/>
            </p:nvSpPr>
            <p:spPr bwMode="auto">
              <a:xfrm rot="-5400000">
                <a:off x="2256"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1" name="Rectangle 521"/>
              <p:cNvSpPr>
                <a:spLocks noChangeArrowheads="1"/>
              </p:cNvSpPr>
              <p:nvPr/>
            </p:nvSpPr>
            <p:spPr bwMode="auto">
              <a:xfrm rot="-5400000">
                <a:off x="2208"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2" name="Rectangle 522"/>
              <p:cNvSpPr>
                <a:spLocks noChangeArrowheads="1"/>
              </p:cNvSpPr>
              <p:nvPr/>
            </p:nvSpPr>
            <p:spPr bwMode="auto">
              <a:xfrm rot="-5400000">
                <a:off x="211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3" name="Rectangle 523"/>
              <p:cNvSpPr>
                <a:spLocks noChangeArrowheads="1"/>
              </p:cNvSpPr>
              <p:nvPr/>
            </p:nvSpPr>
            <p:spPr bwMode="auto">
              <a:xfrm rot="-5400000">
                <a:off x="2160"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4" name="Rectangle 524"/>
              <p:cNvSpPr>
                <a:spLocks noChangeArrowheads="1"/>
              </p:cNvSpPr>
              <p:nvPr/>
            </p:nvSpPr>
            <p:spPr bwMode="auto">
              <a:xfrm rot="-5400000">
                <a:off x="206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5" name="Rectangle 525"/>
              <p:cNvSpPr>
                <a:spLocks noChangeArrowheads="1"/>
              </p:cNvSpPr>
              <p:nvPr/>
            </p:nvSpPr>
            <p:spPr bwMode="auto">
              <a:xfrm rot="-5400000">
                <a:off x="235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6" name="Rectangle 526"/>
              <p:cNvSpPr>
                <a:spLocks noChangeArrowheads="1"/>
              </p:cNvSpPr>
              <p:nvPr/>
            </p:nvSpPr>
            <p:spPr bwMode="auto">
              <a:xfrm rot="-5400000">
                <a:off x="235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7" name="Rectangle 527"/>
              <p:cNvSpPr>
                <a:spLocks noChangeArrowheads="1"/>
              </p:cNvSpPr>
              <p:nvPr/>
            </p:nvSpPr>
            <p:spPr bwMode="auto">
              <a:xfrm rot="-5400000">
                <a:off x="2304"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8" name="Rectangle 528"/>
              <p:cNvSpPr>
                <a:spLocks noChangeArrowheads="1"/>
              </p:cNvSpPr>
              <p:nvPr/>
            </p:nvSpPr>
            <p:spPr bwMode="auto">
              <a:xfrm rot="-5400000">
                <a:off x="230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79" name="Rectangle 529"/>
              <p:cNvSpPr>
                <a:spLocks noChangeArrowheads="1"/>
              </p:cNvSpPr>
              <p:nvPr/>
            </p:nvSpPr>
            <p:spPr bwMode="auto">
              <a:xfrm rot="-5400000">
                <a:off x="2256"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0" name="Rectangle 530"/>
              <p:cNvSpPr>
                <a:spLocks noChangeArrowheads="1"/>
              </p:cNvSpPr>
              <p:nvPr/>
            </p:nvSpPr>
            <p:spPr bwMode="auto">
              <a:xfrm rot="-5400000">
                <a:off x="2256"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1" name="Rectangle 531"/>
              <p:cNvSpPr>
                <a:spLocks noChangeArrowheads="1"/>
              </p:cNvSpPr>
              <p:nvPr/>
            </p:nvSpPr>
            <p:spPr bwMode="auto">
              <a:xfrm rot="-5400000">
                <a:off x="2208"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2" name="Rectangle 532"/>
              <p:cNvSpPr>
                <a:spLocks noChangeArrowheads="1"/>
              </p:cNvSpPr>
              <p:nvPr/>
            </p:nvSpPr>
            <p:spPr bwMode="auto">
              <a:xfrm rot="-5400000">
                <a:off x="2208"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3" name="Rectangle 533"/>
              <p:cNvSpPr>
                <a:spLocks noChangeArrowheads="1"/>
              </p:cNvSpPr>
              <p:nvPr/>
            </p:nvSpPr>
            <p:spPr bwMode="auto">
              <a:xfrm rot="-5400000">
                <a:off x="216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4" name="Rectangle 534"/>
              <p:cNvSpPr>
                <a:spLocks noChangeArrowheads="1"/>
              </p:cNvSpPr>
              <p:nvPr/>
            </p:nvSpPr>
            <p:spPr bwMode="auto">
              <a:xfrm rot="-5400000">
                <a:off x="211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5" name="Rectangle 535"/>
              <p:cNvSpPr>
                <a:spLocks noChangeArrowheads="1"/>
              </p:cNvSpPr>
              <p:nvPr/>
            </p:nvSpPr>
            <p:spPr bwMode="auto">
              <a:xfrm rot="-5400000">
                <a:off x="216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6" name="Rectangle 536"/>
              <p:cNvSpPr>
                <a:spLocks noChangeArrowheads="1"/>
              </p:cNvSpPr>
              <p:nvPr/>
            </p:nvSpPr>
            <p:spPr bwMode="auto">
              <a:xfrm rot="-5400000">
                <a:off x="206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87" name="Rectangle 537"/>
              <p:cNvSpPr>
                <a:spLocks noChangeArrowheads="1"/>
              </p:cNvSpPr>
              <p:nvPr/>
            </p:nvSpPr>
            <p:spPr bwMode="auto">
              <a:xfrm rot="-5400000">
                <a:off x="211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grpSp>
        <p:sp>
          <p:nvSpPr>
            <p:cNvPr id="704" name="Text Box 538"/>
            <p:cNvSpPr txBox="1">
              <a:spLocks noChangeArrowheads="1"/>
            </p:cNvSpPr>
            <p:nvPr/>
          </p:nvSpPr>
          <p:spPr bwMode="auto">
            <a:xfrm>
              <a:off x="3212" y="1392"/>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dirty="0">
                  <a:solidFill>
                    <a:srgbClr val="FFFFFF"/>
                  </a:solidFill>
                </a:rPr>
                <a:t>R</a:t>
              </a:r>
            </a:p>
          </p:txBody>
        </p:sp>
      </p:grpSp>
      <p:sp>
        <p:nvSpPr>
          <p:cNvPr id="740363" name="Rectangle 3"/>
          <p:cNvSpPr txBox="1">
            <a:spLocks noChangeArrowheads="1"/>
          </p:cNvSpPr>
          <p:nvPr/>
        </p:nvSpPr>
        <p:spPr bwMode="auto">
          <a:xfrm>
            <a:off x="381000" y="5562600"/>
            <a:ext cx="6781800"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spcBef>
                <a:spcPct val="20000"/>
              </a:spcBef>
              <a:buClr>
                <a:schemeClr val="accent1"/>
              </a:buClr>
              <a:buSzPct val="70000"/>
              <a:buFont typeface="Monotype Sorts" charset="0"/>
              <a:buChar char="n"/>
            </a:pPr>
            <a:r>
              <a:rPr kumimoji="1" lang="en-US" sz="2800" b="0">
                <a:latin typeface="Catamaran" charset="0"/>
                <a:cs typeface="Catamaran" charset="0"/>
              </a:rPr>
              <a:t>project proteins onto 3D grid</a:t>
            </a:r>
          </a:p>
          <a:p>
            <a:pPr algn="l">
              <a:spcBef>
                <a:spcPct val="20000"/>
              </a:spcBef>
              <a:buClr>
                <a:schemeClr val="accent1"/>
              </a:buClr>
              <a:buSzPct val="70000"/>
              <a:buFont typeface="Monotype Sorts" charset="0"/>
              <a:buChar char="n"/>
            </a:pPr>
            <a:r>
              <a:rPr kumimoji="1" lang="en-US" sz="2800" b="0">
                <a:latin typeface="Catamaran" charset="0"/>
                <a:cs typeface="Catamaran" charset="0"/>
              </a:rPr>
              <a:t>assign interior and surface voxel values</a:t>
            </a:r>
          </a:p>
        </p:txBody>
      </p:sp>
      <p:sp>
        <p:nvSpPr>
          <p:cNvPr id="740364" name="TextBox 2"/>
          <p:cNvSpPr txBox="1">
            <a:spLocks noChangeArrowheads="1"/>
          </p:cNvSpPr>
          <p:nvPr/>
        </p:nvSpPr>
        <p:spPr bwMode="auto">
          <a:xfrm>
            <a:off x="5257800" y="4572000"/>
            <a:ext cx="388938" cy="307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r>
              <a:rPr lang="en-US" sz="1400" b="0">
                <a:latin typeface="Arial" charset="0"/>
                <a:cs typeface="Arial" charset="0"/>
              </a:rPr>
              <a:t>+1</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2401" name="Group 669"/>
          <p:cNvGrpSpPr>
            <a:grpSpLocks/>
          </p:cNvGrpSpPr>
          <p:nvPr/>
        </p:nvGrpSpPr>
        <p:grpSpPr bwMode="auto">
          <a:xfrm>
            <a:off x="7112000" y="3048000"/>
            <a:ext cx="1752600" cy="1752600"/>
            <a:chOff x="2736" y="2688"/>
            <a:chExt cx="1104" cy="1104"/>
          </a:xfrm>
        </p:grpSpPr>
        <p:sp>
          <p:nvSpPr>
            <p:cNvPr id="12" name="Rectangle 539"/>
            <p:cNvSpPr>
              <a:spLocks noChangeArrowheads="1"/>
            </p:cNvSpPr>
            <p:nvPr/>
          </p:nvSpPr>
          <p:spPr bwMode="auto">
            <a:xfrm rot="-5400000">
              <a:off x="3312"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13" name="Rectangle 540"/>
            <p:cNvSpPr>
              <a:spLocks noChangeArrowheads="1"/>
            </p:cNvSpPr>
            <p:nvPr/>
          </p:nvSpPr>
          <p:spPr bwMode="auto">
            <a:xfrm rot="-5400000">
              <a:off x="3264"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14" name="Freeform 541"/>
            <p:cNvSpPr>
              <a:spLocks/>
            </p:cNvSpPr>
            <p:nvPr/>
          </p:nvSpPr>
          <p:spPr bwMode="auto">
            <a:xfrm rot="-3378086">
              <a:off x="3023" y="3089"/>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3333" name="Group 542"/>
            <p:cNvGrpSpPr>
              <a:grpSpLocks/>
            </p:cNvGrpSpPr>
            <p:nvPr/>
          </p:nvGrpSpPr>
          <p:grpSpPr bwMode="auto">
            <a:xfrm>
              <a:off x="2736" y="2688"/>
              <a:ext cx="1104" cy="1104"/>
              <a:chOff x="2736" y="2688"/>
              <a:chExt cx="1104" cy="1104"/>
            </a:xfrm>
          </p:grpSpPr>
          <p:sp>
            <p:nvSpPr>
              <p:cNvPr id="75" name="Rectangle 543" descr="Large grid"/>
              <p:cNvSpPr>
                <a:spLocks noChangeArrowheads="1"/>
              </p:cNvSpPr>
              <p:nvPr/>
            </p:nvSpPr>
            <p:spPr bwMode="auto">
              <a:xfrm>
                <a:off x="2736" y="268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 name="Line 544"/>
              <p:cNvSpPr>
                <a:spLocks noChangeShapeType="1"/>
              </p:cNvSpPr>
              <p:nvPr/>
            </p:nvSpPr>
            <p:spPr bwMode="auto">
              <a:xfrm>
                <a:off x="2736" y="27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 name="Line 545"/>
              <p:cNvSpPr>
                <a:spLocks noChangeShapeType="1"/>
              </p:cNvSpPr>
              <p:nvPr/>
            </p:nvSpPr>
            <p:spPr bwMode="auto">
              <a:xfrm>
                <a:off x="2736" y="27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 name="Line 546"/>
              <p:cNvSpPr>
                <a:spLocks noChangeShapeType="1"/>
              </p:cNvSpPr>
              <p:nvPr/>
            </p:nvSpPr>
            <p:spPr bwMode="auto">
              <a:xfrm>
                <a:off x="2736" y="28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 name="Line 547"/>
              <p:cNvSpPr>
                <a:spLocks noChangeShapeType="1"/>
              </p:cNvSpPr>
              <p:nvPr/>
            </p:nvSpPr>
            <p:spPr bwMode="auto">
              <a:xfrm>
                <a:off x="2736" y="28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 name="Line 548"/>
              <p:cNvSpPr>
                <a:spLocks noChangeShapeType="1"/>
              </p:cNvSpPr>
              <p:nvPr/>
            </p:nvSpPr>
            <p:spPr bwMode="auto">
              <a:xfrm>
                <a:off x="2736" y="29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 name="Line 549"/>
              <p:cNvSpPr>
                <a:spLocks noChangeShapeType="1"/>
              </p:cNvSpPr>
              <p:nvPr/>
            </p:nvSpPr>
            <p:spPr bwMode="auto">
              <a:xfrm>
                <a:off x="2736" y="29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 name="Line 550"/>
              <p:cNvSpPr>
                <a:spLocks noChangeShapeType="1"/>
              </p:cNvSpPr>
              <p:nvPr/>
            </p:nvSpPr>
            <p:spPr bwMode="auto">
              <a:xfrm>
                <a:off x="2736" y="30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 name="Line 551"/>
              <p:cNvSpPr>
                <a:spLocks noChangeShapeType="1"/>
              </p:cNvSpPr>
              <p:nvPr/>
            </p:nvSpPr>
            <p:spPr bwMode="auto">
              <a:xfrm>
                <a:off x="2736" y="307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 name="Line 552"/>
              <p:cNvSpPr>
                <a:spLocks noChangeShapeType="1"/>
              </p:cNvSpPr>
              <p:nvPr/>
            </p:nvSpPr>
            <p:spPr bwMode="auto">
              <a:xfrm>
                <a:off x="2736" y="31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 name="Line 553"/>
              <p:cNvSpPr>
                <a:spLocks noChangeShapeType="1"/>
              </p:cNvSpPr>
              <p:nvPr/>
            </p:nvSpPr>
            <p:spPr bwMode="auto">
              <a:xfrm>
                <a:off x="2736" y="316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 name="Line 554"/>
              <p:cNvSpPr>
                <a:spLocks noChangeShapeType="1"/>
              </p:cNvSpPr>
              <p:nvPr/>
            </p:nvSpPr>
            <p:spPr bwMode="auto">
              <a:xfrm>
                <a:off x="2736" y="32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 name="Line 555"/>
              <p:cNvSpPr>
                <a:spLocks noChangeShapeType="1"/>
              </p:cNvSpPr>
              <p:nvPr/>
            </p:nvSpPr>
            <p:spPr bwMode="auto">
              <a:xfrm>
                <a:off x="2736" y="32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 name="Line 556"/>
              <p:cNvSpPr>
                <a:spLocks noChangeShapeType="1"/>
              </p:cNvSpPr>
              <p:nvPr/>
            </p:nvSpPr>
            <p:spPr bwMode="auto">
              <a:xfrm>
                <a:off x="2736" y="33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 name="Line 557"/>
              <p:cNvSpPr>
                <a:spLocks noChangeShapeType="1"/>
              </p:cNvSpPr>
              <p:nvPr/>
            </p:nvSpPr>
            <p:spPr bwMode="auto">
              <a:xfrm>
                <a:off x="2736" y="34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 name="Line 558"/>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 name="Line 559"/>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2" name="Line 560"/>
              <p:cNvSpPr>
                <a:spLocks noChangeShapeType="1"/>
              </p:cNvSpPr>
              <p:nvPr/>
            </p:nvSpPr>
            <p:spPr bwMode="auto">
              <a:xfrm>
                <a:off x="2736" y="35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3" name="Line 561"/>
              <p:cNvSpPr>
                <a:spLocks noChangeShapeType="1"/>
              </p:cNvSpPr>
              <p:nvPr/>
            </p:nvSpPr>
            <p:spPr bwMode="auto">
              <a:xfrm>
                <a:off x="2736" y="35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4" name="Line 562"/>
              <p:cNvSpPr>
                <a:spLocks noChangeShapeType="1"/>
              </p:cNvSpPr>
              <p:nvPr/>
            </p:nvSpPr>
            <p:spPr bwMode="auto">
              <a:xfrm>
                <a:off x="2736" y="36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5" name="Line 563"/>
              <p:cNvSpPr>
                <a:spLocks noChangeShapeType="1"/>
              </p:cNvSpPr>
              <p:nvPr/>
            </p:nvSpPr>
            <p:spPr bwMode="auto">
              <a:xfrm>
                <a:off x="2736" y="36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6" name="Line 564"/>
              <p:cNvSpPr>
                <a:spLocks noChangeShapeType="1"/>
              </p:cNvSpPr>
              <p:nvPr/>
            </p:nvSpPr>
            <p:spPr bwMode="auto">
              <a:xfrm>
                <a:off x="2736" y="36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7" name="Line 565"/>
              <p:cNvSpPr>
                <a:spLocks noChangeShapeType="1"/>
              </p:cNvSpPr>
              <p:nvPr/>
            </p:nvSpPr>
            <p:spPr bwMode="auto">
              <a:xfrm>
                <a:off x="2736" y="37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8" name="Line 566"/>
              <p:cNvSpPr>
                <a:spLocks noChangeShapeType="1"/>
              </p:cNvSpPr>
              <p:nvPr/>
            </p:nvSpPr>
            <p:spPr bwMode="auto">
              <a:xfrm rot="-5400000">
                <a:off x="280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9" name="Line 567"/>
              <p:cNvSpPr>
                <a:spLocks noChangeShapeType="1"/>
              </p:cNvSpPr>
              <p:nvPr/>
            </p:nvSpPr>
            <p:spPr bwMode="auto">
              <a:xfrm rot="-5400000">
                <a:off x="276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 name="Line 568"/>
              <p:cNvSpPr>
                <a:spLocks noChangeShapeType="1"/>
              </p:cNvSpPr>
              <p:nvPr/>
            </p:nvSpPr>
            <p:spPr bwMode="auto">
              <a:xfrm rot="-5400000">
                <a:off x="271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 name="Line 569"/>
              <p:cNvSpPr>
                <a:spLocks noChangeShapeType="1"/>
              </p:cNvSpPr>
              <p:nvPr/>
            </p:nvSpPr>
            <p:spPr bwMode="auto">
              <a:xfrm rot="-5400000">
                <a:off x="266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 name="Line 570"/>
              <p:cNvSpPr>
                <a:spLocks noChangeShapeType="1"/>
              </p:cNvSpPr>
              <p:nvPr/>
            </p:nvSpPr>
            <p:spPr bwMode="auto">
              <a:xfrm rot="-5400000">
                <a:off x="261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 name="Line 571"/>
              <p:cNvSpPr>
                <a:spLocks noChangeShapeType="1"/>
              </p:cNvSpPr>
              <p:nvPr/>
            </p:nvSpPr>
            <p:spPr bwMode="auto">
              <a:xfrm rot="-5400000">
                <a:off x="256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 name="Line 572"/>
              <p:cNvSpPr>
                <a:spLocks noChangeShapeType="1"/>
              </p:cNvSpPr>
              <p:nvPr/>
            </p:nvSpPr>
            <p:spPr bwMode="auto">
              <a:xfrm rot="-5400000">
                <a:off x="252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5" name="Line 573"/>
              <p:cNvSpPr>
                <a:spLocks noChangeShapeType="1"/>
              </p:cNvSpPr>
              <p:nvPr/>
            </p:nvSpPr>
            <p:spPr bwMode="auto">
              <a:xfrm rot="-5400000">
                <a:off x="247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6" name="Line 574"/>
              <p:cNvSpPr>
                <a:spLocks noChangeShapeType="1"/>
              </p:cNvSpPr>
              <p:nvPr/>
            </p:nvSpPr>
            <p:spPr bwMode="auto">
              <a:xfrm rot="-5400000">
                <a:off x="242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7" name="Line 575"/>
              <p:cNvSpPr>
                <a:spLocks noChangeShapeType="1"/>
              </p:cNvSpPr>
              <p:nvPr/>
            </p:nvSpPr>
            <p:spPr bwMode="auto">
              <a:xfrm rot="-5400000">
                <a:off x="237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8" name="Line 576"/>
              <p:cNvSpPr>
                <a:spLocks noChangeShapeType="1"/>
              </p:cNvSpPr>
              <p:nvPr/>
            </p:nvSpPr>
            <p:spPr bwMode="auto">
              <a:xfrm rot="-5400000">
                <a:off x="232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9" name="Line 577"/>
              <p:cNvSpPr>
                <a:spLocks noChangeShapeType="1"/>
              </p:cNvSpPr>
              <p:nvPr/>
            </p:nvSpPr>
            <p:spPr bwMode="auto">
              <a:xfrm rot="-5400000">
                <a:off x="228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0" name="Line 578"/>
              <p:cNvSpPr>
                <a:spLocks noChangeShapeType="1"/>
              </p:cNvSpPr>
              <p:nvPr/>
            </p:nvSpPr>
            <p:spPr bwMode="auto">
              <a:xfrm rot="-5400000">
                <a:off x="223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1" name="Line 579"/>
              <p:cNvSpPr>
                <a:spLocks noChangeShapeType="1"/>
              </p:cNvSpPr>
              <p:nvPr/>
            </p:nvSpPr>
            <p:spPr bwMode="auto">
              <a:xfrm rot="-5400000">
                <a:off x="285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2" name="Line 580"/>
              <p:cNvSpPr>
                <a:spLocks noChangeShapeType="1"/>
              </p:cNvSpPr>
              <p:nvPr/>
            </p:nvSpPr>
            <p:spPr bwMode="auto">
              <a:xfrm rot="-5400000">
                <a:off x="295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3" name="Line 581"/>
              <p:cNvSpPr>
                <a:spLocks noChangeShapeType="1"/>
              </p:cNvSpPr>
              <p:nvPr/>
            </p:nvSpPr>
            <p:spPr bwMode="auto">
              <a:xfrm rot="-5400000">
                <a:off x="324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4" name="Line 582"/>
              <p:cNvSpPr>
                <a:spLocks noChangeShapeType="1"/>
              </p:cNvSpPr>
              <p:nvPr/>
            </p:nvSpPr>
            <p:spPr bwMode="auto">
              <a:xfrm rot="-5400000">
                <a:off x="290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5" name="Line 583"/>
              <p:cNvSpPr>
                <a:spLocks noChangeShapeType="1"/>
              </p:cNvSpPr>
              <p:nvPr/>
            </p:nvSpPr>
            <p:spPr bwMode="auto">
              <a:xfrm rot="-5400000">
                <a:off x="319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6" name="Line 584"/>
              <p:cNvSpPr>
                <a:spLocks noChangeShapeType="1"/>
              </p:cNvSpPr>
              <p:nvPr/>
            </p:nvSpPr>
            <p:spPr bwMode="auto">
              <a:xfrm rot="-5400000">
                <a:off x="314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7" name="Line 585"/>
              <p:cNvSpPr>
                <a:spLocks noChangeShapeType="1"/>
              </p:cNvSpPr>
              <p:nvPr/>
            </p:nvSpPr>
            <p:spPr bwMode="auto">
              <a:xfrm rot="-5400000">
                <a:off x="309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8" name="Line 586"/>
              <p:cNvSpPr>
                <a:spLocks noChangeShapeType="1"/>
              </p:cNvSpPr>
              <p:nvPr/>
            </p:nvSpPr>
            <p:spPr bwMode="auto">
              <a:xfrm rot="-5400000">
                <a:off x="304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19" name="Line 587"/>
              <p:cNvSpPr>
                <a:spLocks noChangeShapeType="1"/>
              </p:cNvSpPr>
              <p:nvPr/>
            </p:nvSpPr>
            <p:spPr bwMode="auto">
              <a:xfrm rot="-5400000">
                <a:off x="300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20" name="Line 588"/>
              <p:cNvSpPr>
                <a:spLocks noChangeShapeType="1"/>
              </p:cNvSpPr>
              <p:nvPr/>
            </p:nvSpPr>
            <p:spPr bwMode="auto">
              <a:xfrm>
                <a:off x="2736" y="33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16" name="Rectangle 589"/>
            <p:cNvSpPr>
              <a:spLocks noChangeArrowheads="1"/>
            </p:cNvSpPr>
            <p:nvPr/>
          </p:nvSpPr>
          <p:spPr bwMode="auto">
            <a:xfrm rot="-5400000">
              <a:off x="3024"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 name="Rectangle 590"/>
            <p:cNvSpPr>
              <a:spLocks noChangeArrowheads="1"/>
            </p:cNvSpPr>
            <p:nvPr/>
          </p:nvSpPr>
          <p:spPr bwMode="auto">
            <a:xfrm rot="-5400000">
              <a:off x="3072"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 name="Rectangle 591"/>
            <p:cNvSpPr>
              <a:spLocks noChangeArrowheads="1"/>
            </p:cNvSpPr>
            <p:nvPr/>
          </p:nvSpPr>
          <p:spPr bwMode="auto">
            <a:xfrm rot="-5400000">
              <a:off x="302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 name="Rectangle 592"/>
            <p:cNvSpPr>
              <a:spLocks noChangeArrowheads="1"/>
            </p:cNvSpPr>
            <p:nvPr/>
          </p:nvSpPr>
          <p:spPr bwMode="auto">
            <a:xfrm rot="-5400000">
              <a:off x="307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 name="Rectangle 593"/>
            <p:cNvSpPr>
              <a:spLocks noChangeArrowheads="1"/>
            </p:cNvSpPr>
            <p:nvPr/>
          </p:nvSpPr>
          <p:spPr bwMode="auto">
            <a:xfrm rot="-5400000">
              <a:off x="302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 name="Rectangle 594"/>
            <p:cNvSpPr>
              <a:spLocks noChangeArrowheads="1"/>
            </p:cNvSpPr>
            <p:nvPr/>
          </p:nvSpPr>
          <p:spPr bwMode="auto">
            <a:xfrm rot="-5400000">
              <a:off x="307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2" name="Rectangle 595"/>
            <p:cNvSpPr>
              <a:spLocks noChangeArrowheads="1"/>
            </p:cNvSpPr>
            <p:nvPr/>
          </p:nvSpPr>
          <p:spPr bwMode="auto">
            <a:xfrm rot="-5400000">
              <a:off x="307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3" name="Rectangle 596"/>
            <p:cNvSpPr>
              <a:spLocks noChangeArrowheads="1"/>
            </p:cNvSpPr>
            <p:nvPr/>
          </p:nvSpPr>
          <p:spPr bwMode="auto">
            <a:xfrm rot="-5400000">
              <a:off x="312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4" name="Rectangle 597"/>
            <p:cNvSpPr>
              <a:spLocks noChangeArrowheads="1"/>
            </p:cNvSpPr>
            <p:nvPr/>
          </p:nvSpPr>
          <p:spPr bwMode="auto">
            <a:xfrm rot="-5400000">
              <a:off x="312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5" name="Rectangle 598"/>
            <p:cNvSpPr>
              <a:spLocks noChangeArrowheads="1"/>
            </p:cNvSpPr>
            <p:nvPr/>
          </p:nvSpPr>
          <p:spPr bwMode="auto">
            <a:xfrm rot="-5400000">
              <a:off x="316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6" name="Rectangle 599"/>
            <p:cNvSpPr>
              <a:spLocks noChangeArrowheads="1"/>
            </p:cNvSpPr>
            <p:nvPr/>
          </p:nvSpPr>
          <p:spPr bwMode="auto">
            <a:xfrm rot="-5400000">
              <a:off x="32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7" name="Rectangle 600"/>
            <p:cNvSpPr>
              <a:spLocks noChangeArrowheads="1"/>
            </p:cNvSpPr>
            <p:nvPr/>
          </p:nvSpPr>
          <p:spPr bwMode="auto">
            <a:xfrm rot="-5400000">
              <a:off x="32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8" name="Rectangle 601"/>
            <p:cNvSpPr>
              <a:spLocks noChangeArrowheads="1"/>
            </p:cNvSpPr>
            <p:nvPr/>
          </p:nvSpPr>
          <p:spPr bwMode="auto">
            <a:xfrm rot="-5400000">
              <a:off x="326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9" name="Rectangle 602"/>
            <p:cNvSpPr>
              <a:spLocks noChangeArrowheads="1"/>
            </p:cNvSpPr>
            <p:nvPr/>
          </p:nvSpPr>
          <p:spPr bwMode="auto">
            <a:xfrm rot="-5400000">
              <a:off x="33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0" name="Rectangle 603"/>
            <p:cNvSpPr>
              <a:spLocks noChangeArrowheads="1"/>
            </p:cNvSpPr>
            <p:nvPr/>
          </p:nvSpPr>
          <p:spPr bwMode="auto">
            <a:xfrm rot="-5400000">
              <a:off x="331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 name="Rectangle 604"/>
            <p:cNvSpPr>
              <a:spLocks noChangeArrowheads="1"/>
            </p:cNvSpPr>
            <p:nvPr/>
          </p:nvSpPr>
          <p:spPr bwMode="auto">
            <a:xfrm rot="-5400000">
              <a:off x="33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 name="Rectangle 605"/>
            <p:cNvSpPr>
              <a:spLocks noChangeArrowheads="1"/>
            </p:cNvSpPr>
            <p:nvPr/>
          </p:nvSpPr>
          <p:spPr bwMode="auto">
            <a:xfrm rot="-5400000">
              <a:off x="3360"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 name="Rectangle 606"/>
            <p:cNvSpPr>
              <a:spLocks noChangeArrowheads="1"/>
            </p:cNvSpPr>
            <p:nvPr/>
          </p:nvSpPr>
          <p:spPr bwMode="auto">
            <a:xfrm rot="-5400000">
              <a:off x="3408"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 name="Rectangle 607"/>
            <p:cNvSpPr>
              <a:spLocks noChangeArrowheads="1"/>
            </p:cNvSpPr>
            <p:nvPr/>
          </p:nvSpPr>
          <p:spPr bwMode="auto">
            <a:xfrm rot="-5400000">
              <a:off x="3360"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 name="Rectangle 608"/>
            <p:cNvSpPr>
              <a:spLocks noChangeArrowheads="1"/>
            </p:cNvSpPr>
            <p:nvPr/>
          </p:nvSpPr>
          <p:spPr bwMode="auto">
            <a:xfrm rot="-5400000">
              <a:off x="3408"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 name="Rectangle 609"/>
            <p:cNvSpPr>
              <a:spLocks noChangeArrowheads="1"/>
            </p:cNvSpPr>
            <p:nvPr/>
          </p:nvSpPr>
          <p:spPr bwMode="auto">
            <a:xfrm rot="-5400000">
              <a:off x="331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 name="Rectangle 610"/>
            <p:cNvSpPr>
              <a:spLocks noChangeArrowheads="1"/>
            </p:cNvSpPr>
            <p:nvPr/>
          </p:nvSpPr>
          <p:spPr bwMode="auto">
            <a:xfrm rot="-5400000">
              <a:off x="3360"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 name="Rectangle 611"/>
            <p:cNvSpPr>
              <a:spLocks noChangeArrowheads="1"/>
            </p:cNvSpPr>
            <p:nvPr/>
          </p:nvSpPr>
          <p:spPr bwMode="auto">
            <a:xfrm rot="-5400000">
              <a:off x="3216"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 name="Rectangle 612"/>
            <p:cNvSpPr>
              <a:spLocks noChangeArrowheads="1"/>
            </p:cNvSpPr>
            <p:nvPr/>
          </p:nvSpPr>
          <p:spPr bwMode="auto">
            <a:xfrm rot="-5400000">
              <a:off x="326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 name="Rectangle 613"/>
            <p:cNvSpPr>
              <a:spLocks noChangeArrowheads="1"/>
            </p:cNvSpPr>
            <p:nvPr/>
          </p:nvSpPr>
          <p:spPr bwMode="auto">
            <a:xfrm rot="-5400000">
              <a:off x="312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1" name="Rectangle 614"/>
            <p:cNvSpPr>
              <a:spLocks noChangeArrowheads="1"/>
            </p:cNvSpPr>
            <p:nvPr/>
          </p:nvSpPr>
          <p:spPr bwMode="auto">
            <a:xfrm rot="-5400000">
              <a:off x="3168"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 name="Rectangle 615"/>
            <p:cNvSpPr>
              <a:spLocks noChangeArrowheads="1"/>
            </p:cNvSpPr>
            <p:nvPr/>
          </p:nvSpPr>
          <p:spPr bwMode="auto">
            <a:xfrm rot="-5400000">
              <a:off x="302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 name="Rectangle 616"/>
            <p:cNvSpPr>
              <a:spLocks noChangeArrowheads="1"/>
            </p:cNvSpPr>
            <p:nvPr/>
          </p:nvSpPr>
          <p:spPr bwMode="auto">
            <a:xfrm rot="-5400000">
              <a:off x="307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 name="Rectangle 617"/>
            <p:cNvSpPr>
              <a:spLocks noChangeArrowheads="1"/>
            </p:cNvSpPr>
            <p:nvPr/>
          </p:nvSpPr>
          <p:spPr bwMode="auto">
            <a:xfrm rot="-5400000">
              <a:off x="3024"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 name="Rectangle 618"/>
            <p:cNvSpPr>
              <a:spLocks noChangeArrowheads="1"/>
            </p:cNvSpPr>
            <p:nvPr/>
          </p:nvSpPr>
          <p:spPr bwMode="auto">
            <a:xfrm rot="-5400000">
              <a:off x="3072"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 name="Rectangle 619"/>
            <p:cNvSpPr>
              <a:spLocks noChangeArrowheads="1"/>
            </p:cNvSpPr>
            <p:nvPr/>
          </p:nvSpPr>
          <p:spPr bwMode="auto">
            <a:xfrm rot="-5400000">
              <a:off x="3072"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 name="Rectangle 620"/>
            <p:cNvSpPr>
              <a:spLocks noChangeArrowheads="1"/>
            </p:cNvSpPr>
            <p:nvPr/>
          </p:nvSpPr>
          <p:spPr bwMode="auto">
            <a:xfrm rot="-5400000">
              <a:off x="3120"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 name="Rectangle 621"/>
            <p:cNvSpPr>
              <a:spLocks noChangeArrowheads="1"/>
            </p:cNvSpPr>
            <p:nvPr/>
          </p:nvSpPr>
          <p:spPr bwMode="auto">
            <a:xfrm rot="-5400000">
              <a:off x="302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 name="Rectangle 622"/>
            <p:cNvSpPr>
              <a:spLocks noChangeArrowheads="1"/>
            </p:cNvSpPr>
            <p:nvPr/>
          </p:nvSpPr>
          <p:spPr bwMode="auto">
            <a:xfrm rot="-5400000">
              <a:off x="307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 name="Rectangle 623"/>
            <p:cNvSpPr>
              <a:spLocks noChangeArrowheads="1"/>
            </p:cNvSpPr>
            <p:nvPr/>
          </p:nvSpPr>
          <p:spPr bwMode="auto">
            <a:xfrm rot="-5400000">
              <a:off x="3168"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 name="Rectangle 624"/>
            <p:cNvSpPr>
              <a:spLocks noChangeArrowheads="1"/>
            </p:cNvSpPr>
            <p:nvPr/>
          </p:nvSpPr>
          <p:spPr bwMode="auto">
            <a:xfrm rot="-5400000">
              <a:off x="307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 name="Rectangle 625"/>
            <p:cNvSpPr>
              <a:spLocks noChangeArrowheads="1"/>
            </p:cNvSpPr>
            <p:nvPr/>
          </p:nvSpPr>
          <p:spPr bwMode="auto">
            <a:xfrm rot="-5400000">
              <a:off x="32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 name="Rectangle 626"/>
            <p:cNvSpPr>
              <a:spLocks noChangeArrowheads="1"/>
            </p:cNvSpPr>
            <p:nvPr/>
          </p:nvSpPr>
          <p:spPr bwMode="auto">
            <a:xfrm rot="-5400000">
              <a:off x="3216"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 name="Rectangle 627"/>
            <p:cNvSpPr>
              <a:spLocks noChangeArrowheads="1"/>
            </p:cNvSpPr>
            <p:nvPr/>
          </p:nvSpPr>
          <p:spPr bwMode="auto">
            <a:xfrm rot="-5400000">
              <a:off x="326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 name="Rectangle 628"/>
            <p:cNvSpPr>
              <a:spLocks noChangeArrowheads="1"/>
            </p:cNvSpPr>
            <p:nvPr/>
          </p:nvSpPr>
          <p:spPr bwMode="auto">
            <a:xfrm rot="-5400000">
              <a:off x="331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 name="Rectangle 629"/>
            <p:cNvSpPr>
              <a:spLocks noChangeArrowheads="1"/>
            </p:cNvSpPr>
            <p:nvPr/>
          </p:nvSpPr>
          <p:spPr bwMode="auto">
            <a:xfrm rot="-5400000">
              <a:off x="336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7" name="Rectangle 630"/>
            <p:cNvSpPr>
              <a:spLocks noChangeArrowheads="1"/>
            </p:cNvSpPr>
            <p:nvPr/>
          </p:nvSpPr>
          <p:spPr bwMode="auto">
            <a:xfrm rot="-5400000">
              <a:off x="3168"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8" name="Rectangle 631"/>
            <p:cNvSpPr>
              <a:spLocks noChangeArrowheads="1"/>
            </p:cNvSpPr>
            <p:nvPr/>
          </p:nvSpPr>
          <p:spPr bwMode="auto">
            <a:xfrm rot="-5400000">
              <a:off x="3216"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 name="Rectangle 632"/>
            <p:cNvSpPr>
              <a:spLocks noChangeArrowheads="1"/>
            </p:cNvSpPr>
            <p:nvPr/>
          </p:nvSpPr>
          <p:spPr bwMode="auto">
            <a:xfrm rot="-5400000">
              <a:off x="3168"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 name="Rectangle 633"/>
            <p:cNvSpPr>
              <a:spLocks noChangeArrowheads="1"/>
            </p:cNvSpPr>
            <p:nvPr/>
          </p:nvSpPr>
          <p:spPr bwMode="auto">
            <a:xfrm rot="-5400000">
              <a:off x="3312"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 name="Rectangle 634"/>
            <p:cNvSpPr>
              <a:spLocks noChangeArrowheads="1"/>
            </p:cNvSpPr>
            <p:nvPr/>
          </p:nvSpPr>
          <p:spPr bwMode="auto">
            <a:xfrm rot="-5400000">
              <a:off x="3264"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 name="Rectangle 635"/>
            <p:cNvSpPr>
              <a:spLocks noChangeArrowheads="1"/>
            </p:cNvSpPr>
            <p:nvPr/>
          </p:nvSpPr>
          <p:spPr bwMode="auto">
            <a:xfrm rot="-5400000">
              <a:off x="3216"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 name="Rectangle 636"/>
            <p:cNvSpPr>
              <a:spLocks noChangeArrowheads="1"/>
            </p:cNvSpPr>
            <p:nvPr/>
          </p:nvSpPr>
          <p:spPr bwMode="auto">
            <a:xfrm rot="-5400000">
              <a:off x="3168"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 name="Rectangle 637"/>
            <p:cNvSpPr>
              <a:spLocks noChangeArrowheads="1"/>
            </p:cNvSpPr>
            <p:nvPr/>
          </p:nvSpPr>
          <p:spPr bwMode="auto">
            <a:xfrm rot="-5400000">
              <a:off x="3264"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5" name="Rectangle 638"/>
            <p:cNvSpPr>
              <a:spLocks noChangeArrowheads="1"/>
            </p:cNvSpPr>
            <p:nvPr/>
          </p:nvSpPr>
          <p:spPr bwMode="auto">
            <a:xfrm rot="-5400000">
              <a:off x="3216"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6" name="Rectangle 639"/>
            <p:cNvSpPr>
              <a:spLocks noChangeArrowheads="1"/>
            </p:cNvSpPr>
            <p:nvPr/>
          </p:nvSpPr>
          <p:spPr bwMode="auto">
            <a:xfrm rot="-5400000">
              <a:off x="3168"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7" name="Rectangle 640"/>
            <p:cNvSpPr>
              <a:spLocks noChangeArrowheads="1"/>
            </p:cNvSpPr>
            <p:nvPr/>
          </p:nvSpPr>
          <p:spPr bwMode="auto">
            <a:xfrm rot="-5400000">
              <a:off x="3120"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8" name="Rectangle 641"/>
            <p:cNvSpPr>
              <a:spLocks noChangeArrowheads="1"/>
            </p:cNvSpPr>
            <p:nvPr/>
          </p:nvSpPr>
          <p:spPr bwMode="auto">
            <a:xfrm rot="-5400000">
              <a:off x="3216"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9" name="Rectangle 642"/>
            <p:cNvSpPr>
              <a:spLocks noChangeArrowheads="1"/>
            </p:cNvSpPr>
            <p:nvPr/>
          </p:nvSpPr>
          <p:spPr bwMode="auto">
            <a:xfrm rot="-5400000">
              <a:off x="3168"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0" name="Rectangle 643"/>
            <p:cNvSpPr>
              <a:spLocks noChangeArrowheads="1"/>
            </p:cNvSpPr>
            <p:nvPr/>
          </p:nvSpPr>
          <p:spPr bwMode="auto">
            <a:xfrm rot="-5400000">
              <a:off x="3120"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1" name="Rectangle 644"/>
            <p:cNvSpPr>
              <a:spLocks noChangeArrowheads="1"/>
            </p:cNvSpPr>
            <p:nvPr/>
          </p:nvSpPr>
          <p:spPr bwMode="auto">
            <a:xfrm rot="-5400000">
              <a:off x="3120"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2" name="Rectangle 645"/>
            <p:cNvSpPr>
              <a:spLocks noChangeArrowheads="1"/>
            </p:cNvSpPr>
            <p:nvPr/>
          </p:nvSpPr>
          <p:spPr bwMode="auto">
            <a:xfrm rot="-5400000">
              <a:off x="3120"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3" name="Rectangle 646"/>
            <p:cNvSpPr>
              <a:spLocks noChangeArrowheads="1"/>
            </p:cNvSpPr>
            <p:nvPr/>
          </p:nvSpPr>
          <p:spPr bwMode="auto">
            <a:xfrm rot="-5400000">
              <a:off x="3120" y="331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4" name="Text Box 647"/>
            <p:cNvSpPr txBox="1">
              <a:spLocks noChangeArrowheads="1"/>
            </p:cNvSpPr>
            <p:nvPr/>
          </p:nvSpPr>
          <p:spPr bwMode="auto">
            <a:xfrm>
              <a:off x="3120" y="307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rgbClr val="FFFFFF"/>
                  </a:solidFill>
                </a:rPr>
                <a:t>L</a:t>
              </a:r>
            </a:p>
          </p:txBody>
        </p:sp>
      </p:grpSp>
      <p:grpSp>
        <p:nvGrpSpPr>
          <p:cNvPr id="742402" name="Group 304"/>
          <p:cNvGrpSpPr>
            <a:grpSpLocks/>
          </p:cNvGrpSpPr>
          <p:nvPr/>
        </p:nvGrpSpPr>
        <p:grpSpPr bwMode="auto">
          <a:xfrm>
            <a:off x="6350000" y="3276600"/>
            <a:ext cx="1752600" cy="1752600"/>
            <a:chOff x="2736" y="1152"/>
            <a:chExt cx="1104" cy="1104"/>
          </a:xfrm>
        </p:grpSpPr>
        <p:grpSp>
          <p:nvGrpSpPr>
            <p:cNvPr id="743096" name="Group 305"/>
            <p:cNvGrpSpPr>
              <a:grpSpLocks/>
            </p:cNvGrpSpPr>
            <p:nvPr/>
          </p:nvGrpSpPr>
          <p:grpSpPr bwMode="auto">
            <a:xfrm>
              <a:off x="2736" y="1152"/>
              <a:ext cx="1104" cy="1104"/>
              <a:chOff x="1680" y="2160"/>
              <a:chExt cx="1104" cy="1104"/>
            </a:xfrm>
          </p:grpSpPr>
          <p:grpSp>
            <p:nvGrpSpPr>
              <p:cNvPr id="743098" name="Group 306"/>
              <p:cNvGrpSpPr>
                <a:grpSpLocks/>
              </p:cNvGrpSpPr>
              <p:nvPr/>
            </p:nvGrpSpPr>
            <p:grpSpPr bwMode="auto">
              <a:xfrm>
                <a:off x="1680" y="2160"/>
                <a:ext cx="1104" cy="1104"/>
                <a:chOff x="2160" y="768"/>
                <a:chExt cx="1104" cy="1104"/>
              </a:xfrm>
            </p:grpSpPr>
            <p:sp>
              <p:nvSpPr>
                <p:cNvPr id="307" name="Rectangle 307" descr="Large grid"/>
                <p:cNvSpPr>
                  <a:spLocks noChangeArrowheads="1"/>
                </p:cNvSpPr>
                <p:nvPr/>
              </p:nvSpPr>
              <p:spPr bwMode="auto">
                <a:xfrm>
                  <a:off x="2160" y="76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3282" name="Group 308"/>
                <p:cNvGrpSpPr>
                  <a:grpSpLocks/>
                </p:cNvGrpSpPr>
                <p:nvPr/>
              </p:nvGrpSpPr>
              <p:grpSpPr bwMode="auto">
                <a:xfrm>
                  <a:off x="2472" y="880"/>
                  <a:ext cx="504" cy="896"/>
                  <a:chOff x="1248" y="1824"/>
                  <a:chExt cx="504" cy="896"/>
                </a:xfrm>
              </p:grpSpPr>
              <p:sp>
                <p:nvSpPr>
                  <p:cNvPr id="354" name="Freeform 309"/>
                  <p:cNvSpPr>
                    <a:spLocks/>
                  </p:cNvSpPr>
                  <p:nvPr/>
                </p:nvSpPr>
                <p:spPr bwMode="auto">
                  <a:xfrm>
                    <a:off x="1248" y="1824"/>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5" name="Text Box 310"/>
                  <p:cNvSpPr txBox="1">
                    <a:spLocks noChangeArrowheads="1"/>
                  </p:cNvSpPr>
                  <p:nvPr/>
                </p:nvSpPr>
                <p:spPr bwMode="auto">
                  <a:xfrm>
                    <a:off x="1382" y="194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ysClr val="windowText" lastClr="000000"/>
                        </a:solidFill>
                      </a:rPr>
                      <a:t>R</a:t>
                    </a:r>
                  </a:p>
                </p:txBody>
              </p:sp>
            </p:grpSp>
            <p:sp>
              <p:nvSpPr>
                <p:cNvPr id="309" name="Line 311"/>
                <p:cNvSpPr>
                  <a:spLocks noChangeShapeType="1"/>
                </p:cNvSpPr>
                <p:nvPr/>
              </p:nvSpPr>
              <p:spPr bwMode="auto">
                <a:xfrm>
                  <a:off x="2160" y="8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0" name="Line 312"/>
                <p:cNvSpPr>
                  <a:spLocks noChangeShapeType="1"/>
                </p:cNvSpPr>
                <p:nvPr/>
              </p:nvSpPr>
              <p:spPr bwMode="auto">
                <a:xfrm>
                  <a:off x="2160" y="8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1" name="Line 313"/>
                <p:cNvSpPr>
                  <a:spLocks noChangeShapeType="1"/>
                </p:cNvSpPr>
                <p:nvPr/>
              </p:nvSpPr>
              <p:spPr bwMode="auto">
                <a:xfrm>
                  <a:off x="2160" y="9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2" name="Line 314"/>
                <p:cNvSpPr>
                  <a:spLocks noChangeShapeType="1"/>
                </p:cNvSpPr>
                <p:nvPr/>
              </p:nvSpPr>
              <p:spPr bwMode="auto">
                <a:xfrm>
                  <a:off x="2160" y="9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3" name="Line 315"/>
                <p:cNvSpPr>
                  <a:spLocks noChangeShapeType="1"/>
                </p:cNvSpPr>
                <p:nvPr/>
              </p:nvSpPr>
              <p:spPr bwMode="auto">
                <a:xfrm>
                  <a:off x="2160" y="10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4" name="Line 316"/>
                <p:cNvSpPr>
                  <a:spLocks noChangeShapeType="1"/>
                </p:cNvSpPr>
                <p:nvPr/>
              </p:nvSpPr>
              <p:spPr bwMode="auto">
                <a:xfrm>
                  <a:off x="2160" y="10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5" name="Line 317"/>
                <p:cNvSpPr>
                  <a:spLocks noChangeShapeType="1"/>
                </p:cNvSpPr>
                <p:nvPr/>
              </p:nvSpPr>
              <p:spPr bwMode="auto">
                <a:xfrm>
                  <a:off x="2160" y="11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6" name="Line 318"/>
                <p:cNvSpPr>
                  <a:spLocks noChangeShapeType="1"/>
                </p:cNvSpPr>
                <p:nvPr/>
              </p:nvSpPr>
              <p:spPr bwMode="auto">
                <a:xfrm>
                  <a:off x="2160" y="11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7" name="Line 319"/>
                <p:cNvSpPr>
                  <a:spLocks noChangeShapeType="1"/>
                </p:cNvSpPr>
                <p:nvPr/>
              </p:nvSpPr>
              <p:spPr bwMode="auto">
                <a:xfrm>
                  <a:off x="2160" y="12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8" name="Line 320"/>
                <p:cNvSpPr>
                  <a:spLocks noChangeShapeType="1"/>
                </p:cNvSpPr>
                <p:nvPr/>
              </p:nvSpPr>
              <p:spPr bwMode="auto">
                <a:xfrm>
                  <a:off x="2160" y="12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19" name="Line 321"/>
                <p:cNvSpPr>
                  <a:spLocks noChangeShapeType="1"/>
                </p:cNvSpPr>
                <p:nvPr/>
              </p:nvSpPr>
              <p:spPr bwMode="auto">
                <a:xfrm>
                  <a:off x="2160" y="12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0" name="Line 322"/>
                <p:cNvSpPr>
                  <a:spLocks noChangeShapeType="1"/>
                </p:cNvSpPr>
                <p:nvPr/>
              </p:nvSpPr>
              <p:spPr bwMode="auto">
                <a:xfrm>
                  <a:off x="2160" y="13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1" name="Line 323"/>
                <p:cNvSpPr>
                  <a:spLocks noChangeShapeType="1"/>
                </p:cNvSpPr>
                <p:nvPr/>
              </p:nvSpPr>
              <p:spPr bwMode="auto">
                <a:xfrm>
                  <a:off x="2160" y="139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2" name="Line 324"/>
                <p:cNvSpPr>
                  <a:spLocks noChangeShapeType="1"/>
                </p:cNvSpPr>
                <p:nvPr/>
              </p:nvSpPr>
              <p:spPr bwMode="auto">
                <a:xfrm>
                  <a:off x="2160" y="14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3" name="Line 325"/>
                <p:cNvSpPr>
                  <a:spLocks noChangeShapeType="1"/>
                </p:cNvSpPr>
                <p:nvPr/>
              </p:nvSpPr>
              <p:spPr bwMode="auto">
                <a:xfrm>
                  <a:off x="2160" y="148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4" name="Line 326"/>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5" name="Line 327"/>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6" name="Line 328"/>
                <p:cNvSpPr>
                  <a:spLocks noChangeShapeType="1"/>
                </p:cNvSpPr>
                <p:nvPr/>
              </p:nvSpPr>
              <p:spPr bwMode="auto">
                <a:xfrm>
                  <a:off x="2160" y="15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7" name="Line 329"/>
                <p:cNvSpPr>
                  <a:spLocks noChangeShapeType="1"/>
                </p:cNvSpPr>
                <p:nvPr/>
              </p:nvSpPr>
              <p:spPr bwMode="auto">
                <a:xfrm>
                  <a:off x="2160" y="16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8" name="Line 330"/>
                <p:cNvSpPr>
                  <a:spLocks noChangeShapeType="1"/>
                </p:cNvSpPr>
                <p:nvPr/>
              </p:nvSpPr>
              <p:spPr bwMode="auto">
                <a:xfrm>
                  <a:off x="2160" y="16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29" name="Line 331"/>
                <p:cNvSpPr>
                  <a:spLocks noChangeShapeType="1"/>
                </p:cNvSpPr>
                <p:nvPr/>
              </p:nvSpPr>
              <p:spPr bwMode="auto">
                <a:xfrm>
                  <a:off x="2160" y="17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0" name="Line 332"/>
                <p:cNvSpPr>
                  <a:spLocks noChangeShapeType="1"/>
                </p:cNvSpPr>
                <p:nvPr/>
              </p:nvSpPr>
              <p:spPr bwMode="auto">
                <a:xfrm>
                  <a:off x="2160" y="17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1" name="Line 333"/>
                <p:cNvSpPr>
                  <a:spLocks noChangeShapeType="1"/>
                </p:cNvSpPr>
                <p:nvPr/>
              </p:nvSpPr>
              <p:spPr bwMode="auto">
                <a:xfrm>
                  <a:off x="2160" y="18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2" name="Line 334"/>
                <p:cNvSpPr>
                  <a:spLocks noChangeShapeType="1"/>
                </p:cNvSpPr>
                <p:nvPr/>
              </p:nvSpPr>
              <p:spPr bwMode="auto">
                <a:xfrm rot="-5400000">
                  <a:off x="223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3" name="Line 335"/>
                <p:cNvSpPr>
                  <a:spLocks noChangeShapeType="1"/>
                </p:cNvSpPr>
                <p:nvPr/>
              </p:nvSpPr>
              <p:spPr bwMode="auto">
                <a:xfrm rot="-5400000">
                  <a:off x="218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4" name="Line 336"/>
                <p:cNvSpPr>
                  <a:spLocks noChangeShapeType="1"/>
                </p:cNvSpPr>
                <p:nvPr/>
              </p:nvSpPr>
              <p:spPr bwMode="auto">
                <a:xfrm rot="-5400000">
                  <a:off x="213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5" name="Line 337"/>
                <p:cNvSpPr>
                  <a:spLocks noChangeShapeType="1"/>
                </p:cNvSpPr>
                <p:nvPr/>
              </p:nvSpPr>
              <p:spPr bwMode="auto">
                <a:xfrm rot="-5400000">
                  <a:off x="208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6" name="Line 338"/>
                <p:cNvSpPr>
                  <a:spLocks noChangeShapeType="1"/>
                </p:cNvSpPr>
                <p:nvPr/>
              </p:nvSpPr>
              <p:spPr bwMode="auto">
                <a:xfrm rot="-5400000">
                  <a:off x="204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7" name="Line 339"/>
                <p:cNvSpPr>
                  <a:spLocks noChangeShapeType="1"/>
                </p:cNvSpPr>
                <p:nvPr/>
              </p:nvSpPr>
              <p:spPr bwMode="auto">
                <a:xfrm rot="-5400000">
                  <a:off x="199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8" name="Line 340"/>
                <p:cNvSpPr>
                  <a:spLocks noChangeShapeType="1"/>
                </p:cNvSpPr>
                <p:nvPr/>
              </p:nvSpPr>
              <p:spPr bwMode="auto">
                <a:xfrm rot="-5400000">
                  <a:off x="194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39" name="Line 341"/>
                <p:cNvSpPr>
                  <a:spLocks noChangeShapeType="1"/>
                </p:cNvSpPr>
                <p:nvPr/>
              </p:nvSpPr>
              <p:spPr bwMode="auto">
                <a:xfrm rot="-5400000">
                  <a:off x="189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0" name="Line 342"/>
                <p:cNvSpPr>
                  <a:spLocks noChangeShapeType="1"/>
                </p:cNvSpPr>
                <p:nvPr/>
              </p:nvSpPr>
              <p:spPr bwMode="auto">
                <a:xfrm rot="-5400000">
                  <a:off x="184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1" name="Line 343"/>
                <p:cNvSpPr>
                  <a:spLocks noChangeShapeType="1"/>
                </p:cNvSpPr>
                <p:nvPr/>
              </p:nvSpPr>
              <p:spPr bwMode="auto">
                <a:xfrm rot="-5400000">
                  <a:off x="180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2" name="Line 344"/>
                <p:cNvSpPr>
                  <a:spLocks noChangeShapeType="1"/>
                </p:cNvSpPr>
                <p:nvPr/>
              </p:nvSpPr>
              <p:spPr bwMode="auto">
                <a:xfrm rot="-5400000">
                  <a:off x="175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3" name="Line 345"/>
                <p:cNvSpPr>
                  <a:spLocks noChangeShapeType="1"/>
                </p:cNvSpPr>
                <p:nvPr/>
              </p:nvSpPr>
              <p:spPr bwMode="auto">
                <a:xfrm rot="-5400000">
                  <a:off x="170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4" name="Line 346"/>
                <p:cNvSpPr>
                  <a:spLocks noChangeShapeType="1"/>
                </p:cNvSpPr>
                <p:nvPr/>
              </p:nvSpPr>
              <p:spPr bwMode="auto">
                <a:xfrm rot="-5400000">
                  <a:off x="165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5" name="Line 347"/>
                <p:cNvSpPr>
                  <a:spLocks noChangeShapeType="1"/>
                </p:cNvSpPr>
                <p:nvPr/>
              </p:nvSpPr>
              <p:spPr bwMode="auto">
                <a:xfrm rot="-5400000">
                  <a:off x="228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6" name="Line 348"/>
                <p:cNvSpPr>
                  <a:spLocks noChangeShapeType="1"/>
                </p:cNvSpPr>
                <p:nvPr/>
              </p:nvSpPr>
              <p:spPr bwMode="auto">
                <a:xfrm rot="-5400000">
                  <a:off x="237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7" name="Line 349"/>
                <p:cNvSpPr>
                  <a:spLocks noChangeShapeType="1"/>
                </p:cNvSpPr>
                <p:nvPr/>
              </p:nvSpPr>
              <p:spPr bwMode="auto">
                <a:xfrm rot="-5400000">
                  <a:off x="266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8" name="Line 350"/>
                <p:cNvSpPr>
                  <a:spLocks noChangeShapeType="1"/>
                </p:cNvSpPr>
                <p:nvPr/>
              </p:nvSpPr>
              <p:spPr bwMode="auto">
                <a:xfrm rot="-5400000">
                  <a:off x="232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49" name="Line 351"/>
                <p:cNvSpPr>
                  <a:spLocks noChangeShapeType="1"/>
                </p:cNvSpPr>
                <p:nvPr/>
              </p:nvSpPr>
              <p:spPr bwMode="auto">
                <a:xfrm rot="-5400000">
                  <a:off x="261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0" name="Line 352"/>
                <p:cNvSpPr>
                  <a:spLocks noChangeShapeType="1"/>
                </p:cNvSpPr>
                <p:nvPr/>
              </p:nvSpPr>
              <p:spPr bwMode="auto">
                <a:xfrm rot="-5400000">
                  <a:off x="256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1" name="Line 353"/>
                <p:cNvSpPr>
                  <a:spLocks noChangeShapeType="1"/>
                </p:cNvSpPr>
                <p:nvPr/>
              </p:nvSpPr>
              <p:spPr bwMode="auto">
                <a:xfrm rot="-5400000">
                  <a:off x="252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2" name="Line 354"/>
                <p:cNvSpPr>
                  <a:spLocks noChangeShapeType="1"/>
                </p:cNvSpPr>
                <p:nvPr/>
              </p:nvSpPr>
              <p:spPr bwMode="auto">
                <a:xfrm rot="-5400000">
                  <a:off x="247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53" name="Line 355"/>
                <p:cNvSpPr>
                  <a:spLocks noChangeShapeType="1"/>
                </p:cNvSpPr>
                <p:nvPr/>
              </p:nvSpPr>
              <p:spPr bwMode="auto">
                <a:xfrm rot="-5400000">
                  <a:off x="242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125" name="Rectangle 356"/>
              <p:cNvSpPr>
                <a:spLocks noChangeArrowheads="1"/>
              </p:cNvSpPr>
              <p:nvPr/>
            </p:nvSpPr>
            <p:spPr bwMode="auto">
              <a:xfrm rot="-5400000">
                <a:off x="216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26" name="Rectangle 357"/>
              <p:cNvSpPr>
                <a:spLocks noChangeArrowheads="1"/>
              </p:cNvSpPr>
              <p:nvPr/>
            </p:nvSpPr>
            <p:spPr bwMode="auto">
              <a:xfrm rot="-5400000">
                <a:off x="2208"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27" name="Rectangle 358"/>
              <p:cNvSpPr>
                <a:spLocks noChangeArrowheads="1"/>
              </p:cNvSpPr>
              <p:nvPr/>
            </p:nvSpPr>
            <p:spPr bwMode="auto">
              <a:xfrm rot="-5400000">
                <a:off x="2256"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28" name="Rectangle 359"/>
              <p:cNvSpPr>
                <a:spLocks noChangeArrowheads="1"/>
              </p:cNvSpPr>
              <p:nvPr/>
            </p:nvSpPr>
            <p:spPr bwMode="auto">
              <a:xfrm rot="-5400000">
                <a:off x="2304"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29" name="Rectangle 360"/>
              <p:cNvSpPr>
                <a:spLocks noChangeArrowheads="1"/>
              </p:cNvSpPr>
              <p:nvPr/>
            </p:nvSpPr>
            <p:spPr bwMode="auto">
              <a:xfrm rot="-5400000">
                <a:off x="235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0" name="Rectangle 361"/>
              <p:cNvSpPr>
                <a:spLocks noChangeArrowheads="1"/>
              </p:cNvSpPr>
              <p:nvPr/>
            </p:nvSpPr>
            <p:spPr bwMode="auto">
              <a:xfrm rot="-5400000">
                <a:off x="2400"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1" name="Rectangle 362"/>
              <p:cNvSpPr>
                <a:spLocks noChangeArrowheads="1"/>
              </p:cNvSpPr>
              <p:nvPr/>
            </p:nvSpPr>
            <p:spPr bwMode="auto">
              <a:xfrm rot="-5400000">
                <a:off x="2448"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2" name="Rectangle 363"/>
              <p:cNvSpPr>
                <a:spLocks noChangeArrowheads="1"/>
              </p:cNvSpPr>
              <p:nvPr/>
            </p:nvSpPr>
            <p:spPr bwMode="auto">
              <a:xfrm rot="-5400000">
                <a:off x="2448"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3" name="Rectangle 364"/>
              <p:cNvSpPr>
                <a:spLocks noChangeArrowheads="1"/>
              </p:cNvSpPr>
              <p:nvPr/>
            </p:nvSpPr>
            <p:spPr bwMode="auto">
              <a:xfrm rot="-5400000">
                <a:off x="2448"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4" name="Rectangle 365"/>
              <p:cNvSpPr>
                <a:spLocks noChangeArrowheads="1"/>
              </p:cNvSpPr>
              <p:nvPr/>
            </p:nvSpPr>
            <p:spPr bwMode="auto">
              <a:xfrm rot="-5400000">
                <a:off x="249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5" name="Rectangle 366"/>
              <p:cNvSpPr>
                <a:spLocks noChangeArrowheads="1"/>
              </p:cNvSpPr>
              <p:nvPr/>
            </p:nvSpPr>
            <p:spPr bwMode="auto">
              <a:xfrm rot="-5400000">
                <a:off x="2448"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6" name="Rectangle 367"/>
              <p:cNvSpPr>
                <a:spLocks noChangeArrowheads="1"/>
              </p:cNvSpPr>
              <p:nvPr/>
            </p:nvSpPr>
            <p:spPr bwMode="auto">
              <a:xfrm rot="-5400000">
                <a:off x="244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7" name="Rectangle 368"/>
              <p:cNvSpPr>
                <a:spLocks noChangeArrowheads="1"/>
              </p:cNvSpPr>
              <p:nvPr/>
            </p:nvSpPr>
            <p:spPr bwMode="auto">
              <a:xfrm rot="-5400000">
                <a:off x="244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8" name="Rectangle 369"/>
              <p:cNvSpPr>
                <a:spLocks noChangeArrowheads="1"/>
              </p:cNvSpPr>
              <p:nvPr/>
            </p:nvSpPr>
            <p:spPr bwMode="auto">
              <a:xfrm rot="-5400000">
                <a:off x="2400"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39" name="Rectangle 370"/>
              <p:cNvSpPr>
                <a:spLocks noChangeArrowheads="1"/>
              </p:cNvSpPr>
              <p:nvPr/>
            </p:nvSpPr>
            <p:spPr bwMode="auto">
              <a:xfrm rot="-5400000">
                <a:off x="2352"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0" name="Rectangle 371"/>
              <p:cNvSpPr>
                <a:spLocks noChangeArrowheads="1"/>
              </p:cNvSpPr>
              <p:nvPr/>
            </p:nvSpPr>
            <p:spPr bwMode="auto">
              <a:xfrm rot="-5400000">
                <a:off x="2304"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1" name="Rectangle 372"/>
              <p:cNvSpPr>
                <a:spLocks noChangeArrowheads="1"/>
              </p:cNvSpPr>
              <p:nvPr/>
            </p:nvSpPr>
            <p:spPr bwMode="auto">
              <a:xfrm rot="-5400000">
                <a:off x="225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2" name="Rectangle 373"/>
              <p:cNvSpPr>
                <a:spLocks noChangeArrowheads="1"/>
              </p:cNvSpPr>
              <p:nvPr/>
            </p:nvSpPr>
            <p:spPr bwMode="auto">
              <a:xfrm rot="-5400000">
                <a:off x="225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3" name="Rectangle 374"/>
              <p:cNvSpPr>
                <a:spLocks noChangeArrowheads="1"/>
              </p:cNvSpPr>
              <p:nvPr/>
            </p:nvSpPr>
            <p:spPr bwMode="auto">
              <a:xfrm rot="-5400000">
                <a:off x="225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4" name="Rectangle 375"/>
              <p:cNvSpPr>
                <a:spLocks noChangeArrowheads="1"/>
              </p:cNvSpPr>
              <p:nvPr/>
            </p:nvSpPr>
            <p:spPr bwMode="auto">
              <a:xfrm rot="-5400000">
                <a:off x="225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5" name="Rectangle 376"/>
              <p:cNvSpPr>
                <a:spLocks noChangeArrowheads="1"/>
              </p:cNvSpPr>
              <p:nvPr/>
            </p:nvSpPr>
            <p:spPr bwMode="auto">
              <a:xfrm rot="-5400000">
                <a:off x="2304"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6" name="Rectangle 377"/>
              <p:cNvSpPr>
                <a:spLocks noChangeArrowheads="1"/>
              </p:cNvSpPr>
              <p:nvPr/>
            </p:nvSpPr>
            <p:spPr bwMode="auto">
              <a:xfrm rot="-5400000">
                <a:off x="2352"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7" name="Rectangle 378"/>
              <p:cNvSpPr>
                <a:spLocks noChangeArrowheads="1"/>
              </p:cNvSpPr>
              <p:nvPr/>
            </p:nvSpPr>
            <p:spPr bwMode="auto">
              <a:xfrm rot="-5400000">
                <a:off x="2400"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8" name="Rectangle 379"/>
              <p:cNvSpPr>
                <a:spLocks noChangeArrowheads="1"/>
              </p:cNvSpPr>
              <p:nvPr/>
            </p:nvSpPr>
            <p:spPr bwMode="auto">
              <a:xfrm rot="-5400000">
                <a:off x="2400"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49" name="Rectangle 380"/>
              <p:cNvSpPr>
                <a:spLocks noChangeArrowheads="1"/>
              </p:cNvSpPr>
              <p:nvPr/>
            </p:nvSpPr>
            <p:spPr bwMode="auto">
              <a:xfrm rot="-5400000">
                <a:off x="244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0" name="Rectangle 381"/>
              <p:cNvSpPr>
                <a:spLocks noChangeArrowheads="1"/>
              </p:cNvSpPr>
              <p:nvPr/>
            </p:nvSpPr>
            <p:spPr bwMode="auto">
              <a:xfrm rot="-5400000">
                <a:off x="240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1" name="Rectangle 382"/>
              <p:cNvSpPr>
                <a:spLocks noChangeArrowheads="1"/>
              </p:cNvSpPr>
              <p:nvPr/>
            </p:nvSpPr>
            <p:spPr bwMode="auto">
              <a:xfrm rot="-5400000">
                <a:off x="240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2" name="Rectangle 383"/>
              <p:cNvSpPr>
                <a:spLocks noChangeArrowheads="1"/>
              </p:cNvSpPr>
              <p:nvPr/>
            </p:nvSpPr>
            <p:spPr bwMode="auto">
              <a:xfrm rot="-5400000">
                <a:off x="235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3" name="Rectangle 384"/>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4" name="Rectangle 385"/>
              <p:cNvSpPr>
                <a:spLocks noChangeArrowheads="1"/>
              </p:cNvSpPr>
              <p:nvPr/>
            </p:nvSpPr>
            <p:spPr bwMode="auto">
              <a:xfrm rot="-5400000">
                <a:off x="2256"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5" name="Rectangle 386"/>
              <p:cNvSpPr>
                <a:spLocks noChangeArrowheads="1"/>
              </p:cNvSpPr>
              <p:nvPr/>
            </p:nvSpPr>
            <p:spPr bwMode="auto">
              <a:xfrm rot="-5400000">
                <a:off x="211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6" name="Rectangle 387"/>
              <p:cNvSpPr>
                <a:spLocks noChangeArrowheads="1"/>
              </p:cNvSpPr>
              <p:nvPr/>
            </p:nvSpPr>
            <p:spPr bwMode="auto">
              <a:xfrm rot="-5400000">
                <a:off x="2064"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157" name="Rectangle 388"/>
              <p:cNvSpPr>
                <a:spLocks noChangeArrowheads="1"/>
              </p:cNvSpPr>
              <p:nvPr/>
            </p:nvSpPr>
            <p:spPr bwMode="auto">
              <a:xfrm rot="-5400000">
                <a:off x="2064"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8" name="Rectangle 389"/>
              <p:cNvSpPr>
                <a:spLocks noChangeArrowheads="1"/>
              </p:cNvSpPr>
              <p:nvPr/>
            </p:nvSpPr>
            <p:spPr bwMode="auto">
              <a:xfrm rot="-5400000">
                <a:off x="201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59" name="Rectangle 390"/>
              <p:cNvSpPr>
                <a:spLocks noChangeArrowheads="1"/>
              </p:cNvSpPr>
              <p:nvPr/>
            </p:nvSpPr>
            <p:spPr bwMode="auto">
              <a:xfrm rot="-5400000">
                <a:off x="201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0" name="Rectangle 391"/>
              <p:cNvSpPr>
                <a:spLocks noChangeArrowheads="1"/>
              </p:cNvSpPr>
              <p:nvPr/>
            </p:nvSpPr>
            <p:spPr bwMode="auto">
              <a:xfrm rot="-5400000">
                <a:off x="201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1" name="Rectangle 392"/>
              <p:cNvSpPr>
                <a:spLocks noChangeArrowheads="1"/>
              </p:cNvSpPr>
              <p:nvPr/>
            </p:nvSpPr>
            <p:spPr bwMode="auto">
              <a:xfrm rot="-5400000">
                <a:off x="201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2" name="Rectangle 393"/>
              <p:cNvSpPr>
                <a:spLocks noChangeArrowheads="1"/>
              </p:cNvSpPr>
              <p:nvPr/>
            </p:nvSpPr>
            <p:spPr bwMode="auto">
              <a:xfrm rot="-5400000">
                <a:off x="2016"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3" name="Rectangle 394"/>
              <p:cNvSpPr>
                <a:spLocks noChangeArrowheads="1"/>
              </p:cNvSpPr>
              <p:nvPr/>
            </p:nvSpPr>
            <p:spPr bwMode="auto">
              <a:xfrm rot="-5400000">
                <a:off x="2016"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4" name="Rectangle 395"/>
              <p:cNvSpPr>
                <a:spLocks noChangeArrowheads="1"/>
              </p:cNvSpPr>
              <p:nvPr/>
            </p:nvSpPr>
            <p:spPr bwMode="auto">
              <a:xfrm rot="-5400000">
                <a:off x="201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5" name="Rectangle 396"/>
              <p:cNvSpPr>
                <a:spLocks noChangeArrowheads="1"/>
              </p:cNvSpPr>
              <p:nvPr/>
            </p:nvSpPr>
            <p:spPr bwMode="auto">
              <a:xfrm rot="-5400000">
                <a:off x="196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6" name="Rectangle 397"/>
              <p:cNvSpPr>
                <a:spLocks noChangeArrowheads="1"/>
              </p:cNvSpPr>
              <p:nvPr/>
            </p:nvSpPr>
            <p:spPr bwMode="auto">
              <a:xfrm rot="-5400000">
                <a:off x="196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7" name="Rectangle 398"/>
              <p:cNvSpPr>
                <a:spLocks noChangeArrowheads="1"/>
              </p:cNvSpPr>
              <p:nvPr/>
            </p:nvSpPr>
            <p:spPr bwMode="auto">
              <a:xfrm rot="-5400000">
                <a:off x="1968"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8" name="Rectangle 399"/>
              <p:cNvSpPr>
                <a:spLocks noChangeArrowheads="1"/>
              </p:cNvSpPr>
              <p:nvPr/>
            </p:nvSpPr>
            <p:spPr bwMode="auto">
              <a:xfrm rot="-5400000">
                <a:off x="196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69" name="Rectangle 400"/>
              <p:cNvSpPr>
                <a:spLocks noChangeArrowheads="1"/>
              </p:cNvSpPr>
              <p:nvPr/>
            </p:nvSpPr>
            <p:spPr bwMode="auto">
              <a:xfrm rot="-5400000">
                <a:off x="196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0" name="Rectangle 401"/>
              <p:cNvSpPr>
                <a:spLocks noChangeArrowheads="1"/>
              </p:cNvSpPr>
              <p:nvPr/>
            </p:nvSpPr>
            <p:spPr bwMode="auto">
              <a:xfrm rot="-5400000">
                <a:off x="2016"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1" name="Rectangle 402"/>
              <p:cNvSpPr>
                <a:spLocks noChangeArrowheads="1"/>
              </p:cNvSpPr>
              <p:nvPr/>
            </p:nvSpPr>
            <p:spPr bwMode="auto">
              <a:xfrm rot="-5400000">
                <a:off x="20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2" name="Rectangle 403"/>
              <p:cNvSpPr>
                <a:spLocks noChangeArrowheads="1"/>
              </p:cNvSpPr>
              <p:nvPr/>
            </p:nvSpPr>
            <p:spPr bwMode="auto">
              <a:xfrm rot="-5400000">
                <a:off x="20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3" name="Rectangle 404"/>
              <p:cNvSpPr>
                <a:spLocks noChangeArrowheads="1"/>
              </p:cNvSpPr>
              <p:nvPr/>
            </p:nvSpPr>
            <p:spPr bwMode="auto">
              <a:xfrm rot="-5400000">
                <a:off x="21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4" name="Rectangle 405"/>
              <p:cNvSpPr>
                <a:spLocks noChangeArrowheads="1"/>
              </p:cNvSpPr>
              <p:nvPr/>
            </p:nvSpPr>
            <p:spPr bwMode="auto">
              <a:xfrm rot="-5400000">
                <a:off x="2160"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5" name="Rectangle 406"/>
              <p:cNvSpPr>
                <a:spLocks noChangeArrowheads="1"/>
              </p:cNvSpPr>
              <p:nvPr/>
            </p:nvSpPr>
            <p:spPr bwMode="auto">
              <a:xfrm rot="-5400000">
                <a:off x="2208"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6" name="Rectangle 407"/>
              <p:cNvSpPr>
                <a:spLocks noChangeArrowheads="1"/>
              </p:cNvSpPr>
              <p:nvPr/>
            </p:nvSpPr>
            <p:spPr bwMode="auto">
              <a:xfrm rot="-5400000">
                <a:off x="2112"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7" name="Rectangle 408"/>
              <p:cNvSpPr>
                <a:spLocks noChangeArrowheads="1"/>
              </p:cNvSpPr>
              <p:nvPr/>
            </p:nvSpPr>
            <p:spPr bwMode="auto">
              <a:xfrm rot="-5400000">
                <a:off x="201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178" name="Rectangle 409"/>
              <p:cNvSpPr>
                <a:spLocks noChangeArrowheads="1"/>
              </p:cNvSpPr>
              <p:nvPr/>
            </p:nvSpPr>
            <p:spPr bwMode="auto">
              <a:xfrm rot="-5400000">
                <a:off x="2064"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79" name="Rectangle 410"/>
              <p:cNvSpPr>
                <a:spLocks noChangeArrowheads="1"/>
              </p:cNvSpPr>
              <p:nvPr/>
            </p:nvSpPr>
            <p:spPr bwMode="auto">
              <a:xfrm rot="-5400000">
                <a:off x="2064"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0" name="Rectangle 411"/>
              <p:cNvSpPr>
                <a:spLocks noChangeArrowheads="1"/>
              </p:cNvSpPr>
              <p:nvPr/>
            </p:nvSpPr>
            <p:spPr bwMode="auto">
              <a:xfrm rot="-5400000">
                <a:off x="2064"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1" name="Rectangle 412"/>
              <p:cNvSpPr>
                <a:spLocks noChangeArrowheads="1"/>
              </p:cNvSpPr>
              <p:nvPr/>
            </p:nvSpPr>
            <p:spPr bwMode="auto">
              <a:xfrm rot="-5400000">
                <a:off x="196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2" name="Rectangle 413"/>
              <p:cNvSpPr>
                <a:spLocks noChangeArrowheads="1"/>
              </p:cNvSpPr>
              <p:nvPr/>
            </p:nvSpPr>
            <p:spPr bwMode="auto">
              <a:xfrm rot="-5400000">
                <a:off x="196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3" name="Rectangle 414"/>
              <p:cNvSpPr>
                <a:spLocks noChangeArrowheads="1"/>
              </p:cNvSpPr>
              <p:nvPr/>
            </p:nvSpPr>
            <p:spPr bwMode="auto">
              <a:xfrm rot="-5400000">
                <a:off x="1968"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4" name="Rectangle 415"/>
              <p:cNvSpPr>
                <a:spLocks noChangeArrowheads="1"/>
              </p:cNvSpPr>
              <p:nvPr/>
            </p:nvSpPr>
            <p:spPr bwMode="auto">
              <a:xfrm rot="-5400000">
                <a:off x="1968"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5" name="Rectangle 416"/>
              <p:cNvSpPr>
                <a:spLocks noChangeArrowheads="1"/>
              </p:cNvSpPr>
              <p:nvPr/>
            </p:nvSpPr>
            <p:spPr bwMode="auto">
              <a:xfrm rot="-5400000">
                <a:off x="201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6" name="Rectangle 417"/>
              <p:cNvSpPr>
                <a:spLocks noChangeArrowheads="1"/>
              </p:cNvSpPr>
              <p:nvPr/>
            </p:nvSpPr>
            <p:spPr bwMode="auto">
              <a:xfrm rot="-5400000">
                <a:off x="201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7" name="Rectangle 418"/>
              <p:cNvSpPr>
                <a:spLocks noChangeArrowheads="1"/>
              </p:cNvSpPr>
              <p:nvPr/>
            </p:nvSpPr>
            <p:spPr bwMode="auto">
              <a:xfrm rot="-5400000">
                <a:off x="201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8" name="Rectangle 419"/>
              <p:cNvSpPr>
                <a:spLocks noChangeArrowheads="1"/>
              </p:cNvSpPr>
              <p:nvPr/>
            </p:nvSpPr>
            <p:spPr bwMode="auto">
              <a:xfrm rot="-5400000">
                <a:off x="2016"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89" name="Rectangle 420"/>
              <p:cNvSpPr>
                <a:spLocks noChangeArrowheads="1"/>
              </p:cNvSpPr>
              <p:nvPr/>
            </p:nvSpPr>
            <p:spPr bwMode="auto">
              <a:xfrm rot="-5400000">
                <a:off x="2064"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0" name="Rectangle 421"/>
              <p:cNvSpPr>
                <a:spLocks noChangeArrowheads="1"/>
              </p:cNvSpPr>
              <p:nvPr/>
            </p:nvSpPr>
            <p:spPr bwMode="auto">
              <a:xfrm rot="-5400000">
                <a:off x="20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1" name="Rectangle 422"/>
              <p:cNvSpPr>
                <a:spLocks noChangeArrowheads="1"/>
              </p:cNvSpPr>
              <p:nvPr/>
            </p:nvSpPr>
            <p:spPr bwMode="auto">
              <a:xfrm rot="-5400000">
                <a:off x="211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2" name="Rectangle 423"/>
              <p:cNvSpPr>
                <a:spLocks noChangeArrowheads="1"/>
              </p:cNvSpPr>
              <p:nvPr/>
            </p:nvSpPr>
            <p:spPr bwMode="auto">
              <a:xfrm rot="-5400000">
                <a:off x="235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3" name="Rectangle 424"/>
              <p:cNvSpPr>
                <a:spLocks noChangeArrowheads="1"/>
              </p:cNvSpPr>
              <p:nvPr/>
            </p:nvSpPr>
            <p:spPr bwMode="auto">
              <a:xfrm rot="-5400000">
                <a:off x="21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4" name="Rectangle 425"/>
              <p:cNvSpPr>
                <a:spLocks noChangeArrowheads="1"/>
              </p:cNvSpPr>
              <p:nvPr/>
            </p:nvSpPr>
            <p:spPr bwMode="auto">
              <a:xfrm rot="-5400000">
                <a:off x="2208"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5" name="Rectangle 426"/>
              <p:cNvSpPr>
                <a:spLocks noChangeArrowheads="1"/>
              </p:cNvSpPr>
              <p:nvPr/>
            </p:nvSpPr>
            <p:spPr bwMode="auto">
              <a:xfrm rot="-5400000">
                <a:off x="2256"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6" name="Rectangle 427"/>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7" name="Rectangle 428"/>
              <p:cNvSpPr>
                <a:spLocks noChangeArrowheads="1"/>
              </p:cNvSpPr>
              <p:nvPr/>
            </p:nvSpPr>
            <p:spPr bwMode="auto">
              <a:xfrm rot="-5400000">
                <a:off x="230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8" name="Rectangle 429"/>
              <p:cNvSpPr>
                <a:spLocks noChangeArrowheads="1"/>
              </p:cNvSpPr>
              <p:nvPr/>
            </p:nvSpPr>
            <p:spPr bwMode="auto">
              <a:xfrm rot="-5400000">
                <a:off x="244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99" name="Rectangle 430"/>
              <p:cNvSpPr>
                <a:spLocks noChangeArrowheads="1"/>
              </p:cNvSpPr>
              <p:nvPr/>
            </p:nvSpPr>
            <p:spPr bwMode="auto">
              <a:xfrm rot="-5400000">
                <a:off x="2400"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0" name="Rectangle 431"/>
              <p:cNvSpPr>
                <a:spLocks noChangeArrowheads="1"/>
              </p:cNvSpPr>
              <p:nvPr/>
            </p:nvSpPr>
            <p:spPr bwMode="auto">
              <a:xfrm rot="-5400000">
                <a:off x="244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01" name="Rectangle 432"/>
              <p:cNvSpPr>
                <a:spLocks noChangeArrowheads="1"/>
              </p:cNvSpPr>
              <p:nvPr/>
            </p:nvSpPr>
            <p:spPr bwMode="auto">
              <a:xfrm rot="-5400000">
                <a:off x="220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2" name="Rectangle 433"/>
              <p:cNvSpPr>
                <a:spLocks noChangeArrowheads="1"/>
              </p:cNvSpPr>
              <p:nvPr/>
            </p:nvSpPr>
            <p:spPr bwMode="auto">
              <a:xfrm rot="-5400000">
                <a:off x="220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3" name="Rectangle 434"/>
              <p:cNvSpPr>
                <a:spLocks noChangeArrowheads="1"/>
              </p:cNvSpPr>
              <p:nvPr/>
            </p:nvSpPr>
            <p:spPr bwMode="auto">
              <a:xfrm rot="-5400000">
                <a:off x="2304"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4" name="Rectangle 435"/>
              <p:cNvSpPr>
                <a:spLocks noChangeArrowheads="1"/>
              </p:cNvSpPr>
              <p:nvPr/>
            </p:nvSpPr>
            <p:spPr bwMode="auto">
              <a:xfrm rot="-5400000">
                <a:off x="2400"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5" name="Rectangle 436"/>
              <p:cNvSpPr>
                <a:spLocks noChangeArrowheads="1"/>
              </p:cNvSpPr>
              <p:nvPr/>
            </p:nvSpPr>
            <p:spPr bwMode="auto">
              <a:xfrm rot="-5400000">
                <a:off x="2448"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6" name="Rectangle 437"/>
              <p:cNvSpPr>
                <a:spLocks noChangeArrowheads="1"/>
              </p:cNvSpPr>
              <p:nvPr/>
            </p:nvSpPr>
            <p:spPr bwMode="auto">
              <a:xfrm rot="-5400000">
                <a:off x="249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7" name="Rectangle 438"/>
              <p:cNvSpPr>
                <a:spLocks noChangeArrowheads="1"/>
              </p:cNvSpPr>
              <p:nvPr/>
            </p:nvSpPr>
            <p:spPr bwMode="auto">
              <a:xfrm rot="-5400000">
                <a:off x="249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08" name="Rectangle 439"/>
              <p:cNvSpPr>
                <a:spLocks noChangeArrowheads="1"/>
              </p:cNvSpPr>
              <p:nvPr/>
            </p:nvSpPr>
            <p:spPr bwMode="auto">
              <a:xfrm rot="-5400000">
                <a:off x="249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09" name="Rectangle 440"/>
              <p:cNvSpPr>
                <a:spLocks noChangeArrowheads="1"/>
              </p:cNvSpPr>
              <p:nvPr/>
            </p:nvSpPr>
            <p:spPr bwMode="auto">
              <a:xfrm rot="-5400000">
                <a:off x="2160"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0" name="Rectangle 441"/>
              <p:cNvSpPr>
                <a:spLocks noChangeArrowheads="1"/>
              </p:cNvSpPr>
              <p:nvPr/>
            </p:nvSpPr>
            <p:spPr bwMode="auto">
              <a:xfrm rot="-5400000">
                <a:off x="2208"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1" name="Rectangle 442"/>
              <p:cNvSpPr>
                <a:spLocks noChangeArrowheads="1"/>
              </p:cNvSpPr>
              <p:nvPr/>
            </p:nvSpPr>
            <p:spPr bwMode="auto">
              <a:xfrm rot="-5400000">
                <a:off x="2256"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2" name="Rectangle 443"/>
              <p:cNvSpPr>
                <a:spLocks noChangeArrowheads="1"/>
              </p:cNvSpPr>
              <p:nvPr/>
            </p:nvSpPr>
            <p:spPr bwMode="auto">
              <a:xfrm rot="-5400000">
                <a:off x="2304"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3" name="Rectangle 444"/>
              <p:cNvSpPr>
                <a:spLocks noChangeArrowheads="1"/>
              </p:cNvSpPr>
              <p:nvPr/>
            </p:nvSpPr>
            <p:spPr bwMode="auto">
              <a:xfrm rot="-5400000">
                <a:off x="2352"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4" name="Rectangle 445"/>
              <p:cNvSpPr>
                <a:spLocks noChangeArrowheads="1"/>
              </p:cNvSpPr>
              <p:nvPr/>
            </p:nvSpPr>
            <p:spPr bwMode="auto">
              <a:xfrm rot="-5400000">
                <a:off x="240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5" name="Rectangle 446"/>
              <p:cNvSpPr>
                <a:spLocks noChangeArrowheads="1"/>
              </p:cNvSpPr>
              <p:nvPr/>
            </p:nvSpPr>
            <p:spPr bwMode="auto">
              <a:xfrm rot="-5400000">
                <a:off x="249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6" name="Rectangle 447"/>
              <p:cNvSpPr>
                <a:spLocks noChangeArrowheads="1"/>
              </p:cNvSpPr>
              <p:nvPr/>
            </p:nvSpPr>
            <p:spPr bwMode="auto">
              <a:xfrm rot="-5400000">
                <a:off x="211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7" name="Rectangle 448"/>
              <p:cNvSpPr>
                <a:spLocks noChangeArrowheads="1"/>
              </p:cNvSpPr>
              <p:nvPr/>
            </p:nvSpPr>
            <p:spPr bwMode="auto">
              <a:xfrm rot="-5400000">
                <a:off x="2352"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8" name="Rectangle 449"/>
              <p:cNvSpPr>
                <a:spLocks noChangeArrowheads="1"/>
              </p:cNvSpPr>
              <p:nvPr/>
            </p:nvSpPr>
            <p:spPr bwMode="auto">
              <a:xfrm rot="-5400000">
                <a:off x="2304"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19" name="Rectangle 450"/>
              <p:cNvSpPr>
                <a:spLocks noChangeArrowheads="1"/>
              </p:cNvSpPr>
              <p:nvPr/>
            </p:nvSpPr>
            <p:spPr bwMode="auto">
              <a:xfrm rot="-5400000">
                <a:off x="2304"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220" name="Rectangle 451"/>
              <p:cNvSpPr>
                <a:spLocks noChangeArrowheads="1"/>
              </p:cNvSpPr>
              <p:nvPr/>
            </p:nvSpPr>
            <p:spPr bwMode="auto">
              <a:xfrm rot="-5400000">
                <a:off x="2256"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1" name="Rectangle 452"/>
              <p:cNvSpPr>
                <a:spLocks noChangeArrowheads="1"/>
              </p:cNvSpPr>
              <p:nvPr/>
            </p:nvSpPr>
            <p:spPr bwMode="auto">
              <a:xfrm rot="-5400000">
                <a:off x="2208"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2" name="Rectangle 453"/>
              <p:cNvSpPr>
                <a:spLocks noChangeArrowheads="1"/>
              </p:cNvSpPr>
              <p:nvPr/>
            </p:nvSpPr>
            <p:spPr bwMode="auto">
              <a:xfrm rot="-5400000">
                <a:off x="2160"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3" name="Rectangle 454"/>
              <p:cNvSpPr>
                <a:spLocks noChangeArrowheads="1"/>
              </p:cNvSpPr>
              <p:nvPr/>
            </p:nvSpPr>
            <p:spPr bwMode="auto">
              <a:xfrm rot="-5400000">
                <a:off x="2256"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4" name="Rectangle 455"/>
              <p:cNvSpPr>
                <a:spLocks noChangeArrowheads="1"/>
              </p:cNvSpPr>
              <p:nvPr/>
            </p:nvSpPr>
            <p:spPr bwMode="auto">
              <a:xfrm rot="-5400000">
                <a:off x="2160"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5" name="Rectangle 456"/>
              <p:cNvSpPr>
                <a:spLocks noChangeArrowheads="1"/>
              </p:cNvSpPr>
              <p:nvPr/>
            </p:nvSpPr>
            <p:spPr bwMode="auto">
              <a:xfrm rot="-5400000">
                <a:off x="2208"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6" name="Rectangle 457"/>
              <p:cNvSpPr>
                <a:spLocks noChangeArrowheads="1"/>
              </p:cNvSpPr>
              <p:nvPr/>
            </p:nvSpPr>
            <p:spPr bwMode="auto">
              <a:xfrm rot="-5400000">
                <a:off x="235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7" name="Rectangle 458"/>
              <p:cNvSpPr>
                <a:spLocks noChangeArrowheads="1"/>
              </p:cNvSpPr>
              <p:nvPr/>
            </p:nvSpPr>
            <p:spPr bwMode="auto">
              <a:xfrm rot="-5400000">
                <a:off x="235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8" name="Rectangle 459"/>
              <p:cNvSpPr>
                <a:spLocks noChangeArrowheads="1"/>
              </p:cNvSpPr>
              <p:nvPr/>
            </p:nvSpPr>
            <p:spPr bwMode="auto">
              <a:xfrm rot="-5400000">
                <a:off x="230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29" name="Rectangle 460"/>
              <p:cNvSpPr>
                <a:spLocks noChangeArrowheads="1"/>
              </p:cNvSpPr>
              <p:nvPr/>
            </p:nvSpPr>
            <p:spPr bwMode="auto">
              <a:xfrm rot="-5400000">
                <a:off x="230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0" name="Rectangle 461"/>
              <p:cNvSpPr>
                <a:spLocks noChangeArrowheads="1"/>
              </p:cNvSpPr>
              <p:nvPr/>
            </p:nvSpPr>
            <p:spPr bwMode="auto">
              <a:xfrm rot="-5400000">
                <a:off x="2256"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1" name="Rectangle 462"/>
              <p:cNvSpPr>
                <a:spLocks noChangeArrowheads="1"/>
              </p:cNvSpPr>
              <p:nvPr/>
            </p:nvSpPr>
            <p:spPr bwMode="auto">
              <a:xfrm rot="-5400000">
                <a:off x="2208"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2" name="Rectangle 463"/>
              <p:cNvSpPr>
                <a:spLocks noChangeArrowheads="1"/>
              </p:cNvSpPr>
              <p:nvPr/>
            </p:nvSpPr>
            <p:spPr bwMode="auto">
              <a:xfrm rot="-5400000">
                <a:off x="2256"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3" name="Rectangle 464"/>
              <p:cNvSpPr>
                <a:spLocks noChangeArrowheads="1"/>
              </p:cNvSpPr>
              <p:nvPr/>
            </p:nvSpPr>
            <p:spPr bwMode="auto">
              <a:xfrm rot="-5400000">
                <a:off x="2160"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4" name="Rectangle 465"/>
              <p:cNvSpPr>
                <a:spLocks noChangeArrowheads="1"/>
              </p:cNvSpPr>
              <p:nvPr/>
            </p:nvSpPr>
            <p:spPr bwMode="auto">
              <a:xfrm rot="-5400000">
                <a:off x="2208"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5" name="Rectangle 466"/>
              <p:cNvSpPr>
                <a:spLocks noChangeArrowheads="1"/>
              </p:cNvSpPr>
              <p:nvPr/>
            </p:nvSpPr>
            <p:spPr bwMode="auto">
              <a:xfrm rot="-5400000">
                <a:off x="206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6" name="Rectangle 467"/>
              <p:cNvSpPr>
                <a:spLocks noChangeArrowheads="1"/>
              </p:cNvSpPr>
              <p:nvPr/>
            </p:nvSpPr>
            <p:spPr bwMode="auto">
              <a:xfrm rot="-5400000">
                <a:off x="211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7" name="Rectangle 468"/>
              <p:cNvSpPr>
                <a:spLocks noChangeArrowheads="1"/>
              </p:cNvSpPr>
              <p:nvPr/>
            </p:nvSpPr>
            <p:spPr bwMode="auto">
              <a:xfrm rot="-5400000">
                <a:off x="2160"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8" name="Rectangle 469"/>
              <p:cNvSpPr>
                <a:spLocks noChangeArrowheads="1"/>
              </p:cNvSpPr>
              <p:nvPr/>
            </p:nvSpPr>
            <p:spPr bwMode="auto">
              <a:xfrm rot="-5400000">
                <a:off x="206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39" name="Rectangle 470"/>
              <p:cNvSpPr>
                <a:spLocks noChangeArrowheads="1"/>
              </p:cNvSpPr>
              <p:nvPr/>
            </p:nvSpPr>
            <p:spPr bwMode="auto">
              <a:xfrm rot="-5400000">
                <a:off x="211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0" name="Rectangle 471"/>
              <p:cNvSpPr>
                <a:spLocks noChangeArrowheads="1"/>
              </p:cNvSpPr>
              <p:nvPr/>
            </p:nvSpPr>
            <p:spPr bwMode="auto">
              <a:xfrm rot="-5400000">
                <a:off x="2160"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1" name="Rectangle 472"/>
              <p:cNvSpPr>
                <a:spLocks noChangeArrowheads="1"/>
              </p:cNvSpPr>
              <p:nvPr/>
            </p:nvSpPr>
            <p:spPr bwMode="auto">
              <a:xfrm rot="-5400000">
                <a:off x="2208"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2" name="Rectangle 473"/>
              <p:cNvSpPr>
                <a:spLocks noChangeArrowheads="1"/>
              </p:cNvSpPr>
              <p:nvPr/>
            </p:nvSpPr>
            <p:spPr bwMode="auto">
              <a:xfrm rot="-5400000">
                <a:off x="2256"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3" name="Rectangle 474"/>
              <p:cNvSpPr>
                <a:spLocks noChangeArrowheads="1"/>
              </p:cNvSpPr>
              <p:nvPr/>
            </p:nvSpPr>
            <p:spPr bwMode="auto">
              <a:xfrm rot="-5400000">
                <a:off x="2304"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4" name="Rectangle 475"/>
              <p:cNvSpPr>
                <a:spLocks noChangeArrowheads="1"/>
              </p:cNvSpPr>
              <p:nvPr/>
            </p:nvSpPr>
            <p:spPr bwMode="auto">
              <a:xfrm rot="-5400000">
                <a:off x="2352"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5" name="Rectangle 476"/>
              <p:cNvSpPr>
                <a:spLocks noChangeArrowheads="1"/>
              </p:cNvSpPr>
              <p:nvPr/>
            </p:nvSpPr>
            <p:spPr bwMode="auto">
              <a:xfrm rot="-5400000">
                <a:off x="211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6" name="Rectangle 477"/>
              <p:cNvSpPr>
                <a:spLocks noChangeArrowheads="1"/>
              </p:cNvSpPr>
              <p:nvPr/>
            </p:nvSpPr>
            <p:spPr bwMode="auto">
              <a:xfrm rot="-5400000">
                <a:off x="216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7" name="Rectangle 478"/>
              <p:cNvSpPr>
                <a:spLocks noChangeArrowheads="1"/>
              </p:cNvSpPr>
              <p:nvPr/>
            </p:nvSpPr>
            <p:spPr bwMode="auto">
              <a:xfrm rot="-5400000">
                <a:off x="2208"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8" name="Rectangle 479"/>
              <p:cNvSpPr>
                <a:spLocks noChangeArrowheads="1"/>
              </p:cNvSpPr>
              <p:nvPr/>
            </p:nvSpPr>
            <p:spPr bwMode="auto">
              <a:xfrm rot="-5400000">
                <a:off x="2256"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49" name="Rectangle 480"/>
              <p:cNvSpPr>
                <a:spLocks noChangeArrowheads="1"/>
              </p:cNvSpPr>
              <p:nvPr/>
            </p:nvSpPr>
            <p:spPr bwMode="auto">
              <a:xfrm rot="-5400000">
                <a:off x="2304"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0" name="Rectangle 481"/>
              <p:cNvSpPr>
                <a:spLocks noChangeArrowheads="1"/>
              </p:cNvSpPr>
              <p:nvPr/>
            </p:nvSpPr>
            <p:spPr bwMode="auto">
              <a:xfrm rot="-5400000">
                <a:off x="235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1" name="Rectangle 482"/>
              <p:cNvSpPr>
                <a:spLocks noChangeArrowheads="1"/>
              </p:cNvSpPr>
              <p:nvPr/>
            </p:nvSpPr>
            <p:spPr bwMode="auto">
              <a:xfrm rot="-5400000">
                <a:off x="240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2" name="Rectangle 483"/>
              <p:cNvSpPr>
                <a:spLocks noChangeArrowheads="1"/>
              </p:cNvSpPr>
              <p:nvPr/>
            </p:nvSpPr>
            <p:spPr bwMode="auto">
              <a:xfrm rot="-5400000">
                <a:off x="211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3" name="Rectangle 484"/>
              <p:cNvSpPr>
                <a:spLocks noChangeArrowheads="1"/>
              </p:cNvSpPr>
              <p:nvPr/>
            </p:nvSpPr>
            <p:spPr bwMode="auto">
              <a:xfrm rot="-5400000">
                <a:off x="216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4" name="Rectangle 485"/>
              <p:cNvSpPr>
                <a:spLocks noChangeArrowheads="1"/>
              </p:cNvSpPr>
              <p:nvPr/>
            </p:nvSpPr>
            <p:spPr bwMode="auto">
              <a:xfrm rot="-5400000">
                <a:off x="2208"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5" name="Rectangle 486"/>
              <p:cNvSpPr>
                <a:spLocks noChangeArrowheads="1"/>
              </p:cNvSpPr>
              <p:nvPr/>
            </p:nvSpPr>
            <p:spPr bwMode="auto">
              <a:xfrm rot="-5400000">
                <a:off x="2256"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6" name="Rectangle 487"/>
              <p:cNvSpPr>
                <a:spLocks noChangeArrowheads="1"/>
              </p:cNvSpPr>
              <p:nvPr/>
            </p:nvSpPr>
            <p:spPr bwMode="auto">
              <a:xfrm rot="-5400000">
                <a:off x="2304"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7" name="Rectangle 488"/>
              <p:cNvSpPr>
                <a:spLocks noChangeArrowheads="1"/>
              </p:cNvSpPr>
              <p:nvPr/>
            </p:nvSpPr>
            <p:spPr bwMode="auto">
              <a:xfrm rot="-5400000">
                <a:off x="235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8" name="Rectangle 489"/>
              <p:cNvSpPr>
                <a:spLocks noChangeArrowheads="1"/>
              </p:cNvSpPr>
              <p:nvPr/>
            </p:nvSpPr>
            <p:spPr bwMode="auto">
              <a:xfrm rot="-5400000">
                <a:off x="240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59" name="Rectangle 490"/>
              <p:cNvSpPr>
                <a:spLocks noChangeArrowheads="1"/>
              </p:cNvSpPr>
              <p:nvPr/>
            </p:nvSpPr>
            <p:spPr bwMode="auto">
              <a:xfrm rot="-5400000">
                <a:off x="211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0" name="Rectangle 491"/>
              <p:cNvSpPr>
                <a:spLocks noChangeArrowheads="1"/>
              </p:cNvSpPr>
              <p:nvPr/>
            </p:nvSpPr>
            <p:spPr bwMode="auto">
              <a:xfrm rot="-5400000">
                <a:off x="216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1" name="Rectangle 492"/>
              <p:cNvSpPr>
                <a:spLocks noChangeArrowheads="1"/>
              </p:cNvSpPr>
              <p:nvPr/>
            </p:nvSpPr>
            <p:spPr bwMode="auto">
              <a:xfrm rot="-5400000">
                <a:off x="2208"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2" name="Rectangle 493"/>
              <p:cNvSpPr>
                <a:spLocks noChangeArrowheads="1"/>
              </p:cNvSpPr>
              <p:nvPr/>
            </p:nvSpPr>
            <p:spPr bwMode="auto">
              <a:xfrm rot="-5400000">
                <a:off x="2256"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3" name="Rectangle 494"/>
              <p:cNvSpPr>
                <a:spLocks noChangeArrowheads="1"/>
              </p:cNvSpPr>
              <p:nvPr/>
            </p:nvSpPr>
            <p:spPr bwMode="auto">
              <a:xfrm rot="-5400000">
                <a:off x="2304"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4" name="Rectangle 495"/>
              <p:cNvSpPr>
                <a:spLocks noChangeArrowheads="1"/>
              </p:cNvSpPr>
              <p:nvPr/>
            </p:nvSpPr>
            <p:spPr bwMode="auto">
              <a:xfrm rot="-5400000">
                <a:off x="235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5" name="Rectangle 496"/>
              <p:cNvSpPr>
                <a:spLocks noChangeArrowheads="1"/>
              </p:cNvSpPr>
              <p:nvPr/>
            </p:nvSpPr>
            <p:spPr bwMode="auto">
              <a:xfrm rot="-5400000">
                <a:off x="240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6" name="Rectangle 497"/>
              <p:cNvSpPr>
                <a:spLocks noChangeArrowheads="1"/>
              </p:cNvSpPr>
              <p:nvPr/>
            </p:nvSpPr>
            <p:spPr bwMode="auto">
              <a:xfrm rot="-5400000">
                <a:off x="2064"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7" name="Rectangle 498"/>
              <p:cNvSpPr>
                <a:spLocks noChangeArrowheads="1"/>
              </p:cNvSpPr>
              <p:nvPr/>
            </p:nvSpPr>
            <p:spPr bwMode="auto">
              <a:xfrm rot="-5400000">
                <a:off x="2208"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8" name="Rectangle 499"/>
              <p:cNvSpPr>
                <a:spLocks noChangeArrowheads="1"/>
              </p:cNvSpPr>
              <p:nvPr/>
            </p:nvSpPr>
            <p:spPr bwMode="auto">
              <a:xfrm rot="-5400000">
                <a:off x="2112"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69" name="Rectangle 500"/>
              <p:cNvSpPr>
                <a:spLocks noChangeArrowheads="1"/>
              </p:cNvSpPr>
              <p:nvPr/>
            </p:nvSpPr>
            <p:spPr bwMode="auto">
              <a:xfrm rot="-5400000">
                <a:off x="2160"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0" name="Rectangle 501"/>
              <p:cNvSpPr>
                <a:spLocks noChangeArrowheads="1"/>
              </p:cNvSpPr>
              <p:nvPr/>
            </p:nvSpPr>
            <p:spPr bwMode="auto">
              <a:xfrm rot="-5400000">
                <a:off x="2064"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1" name="Rectangle 502"/>
              <p:cNvSpPr>
                <a:spLocks noChangeArrowheads="1"/>
              </p:cNvSpPr>
              <p:nvPr/>
            </p:nvSpPr>
            <p:spPr bwMode="auto">
              <a:xfrm rot="-5400000">
                <a:off x="2112"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2" name="Rectangle 503"/>
              <p:cNvSpPr>
                <a:spLocks noChangeArrowheads="1"/>
              </p:cNvSpPr>
              <p:nvPr/>
            </p:nvSpPr>
            <p:spPr bwMode="auto">
              <a:xfrm rot="-5400000">
                <a:off x="2160"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3" name="Rectangle 504"/>
              <p:cNvSpPr>
                <a:spLocks noChangeArrowheads="1"/>
              </p:cNvSpPr>
              <p:nvPr/>
            </p:nvSpPr>
            <p:spPr bwMode="auto">
              <a:xfrm rot="-5400000">
                <a:off x="2064"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4" name="Rectangle 505"/>
              <p:cNvSpPr>
                <a:spLocks noChangeArrowheads="1"/>
              </p:cNvSpPr>
              <p:nvPr/>
            </p:nvSpPr>
            <p:spPr bwMode="auto">
              <a:xfrm rot="-5400000">
                <a:off x="2112"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5" name="Rectangle 506"/>
              <p:cNvSpPr>
                <a:spLocks noChangeArrowheads="1"/>
              </p:cNvSpPr>
              <p:nvPr/>
            </p:nvSpPr>
            <p:spPr bwMode="auto">
              <a:xfrm rot="-5400000">
                <a:off x="2160"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6" name="Rectangle 507"/>
              <p:cNvSpPr>
                <a:spLocks noChangeArrowheads="1"/>
              </p:cNvSpPr>
              <p:nvPr/>
            </p:nvSpPr>
            <p:spPr bwMode="auto">
              <a:xfrm rot="-5400000">
                <a:off x="240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7" name="Rectangle 508"/>
              <p:cNvSpPr>
                <a:spLocks noChangeArrowheads="1"/>
              </p:cNvSpPr>
              <p:nvPr/>
            </p:nvSpPr>
            <p:spPr bwMode="auto">
              <a:xfrm rot="-5400000">
                <a:off x="240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8" name="Rectangle 509"/>
              <p:cNvSpPr>
                <a:spLocks noChangeArrowheads="1"/>
              </p:cNvSpPr>
              <p:nvPr/>
            </p:nvSpPr>
            <p:spPr bwMode="auto">
              <a:xfrm rot="-5400000">
                <a:off x="2064"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79" name="Rectangle 510"/>
              <p:cNvSpPr>
                <a:spLocks noChangeArrowheads="1"/>
              </p:cNvSpPr>
              <p:nvPr/>
            </p:nvSpPr>
            <p:spPr bwMode="auto">
              <a:xfrm rot="-5400000">
                <a:off x="2112"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0" name="Rectangle 511"/>
              <p:cNvSpPr>
                <a:spLocks noChangeArrowheads="1"/>
              </p:cNvSpPr>
              <p:nvPr/>
            </p:nvSpPr>
            <p:spPr bwMode="auto">
              <a:xfrm rot="-5400000">
                <a:off x="2160"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1" name="Rectangle 512"/>
              <p:cNvSpPr>
                <a:spLocks noChangeArrowheads="1"/>
              </p:cNvSpPr>
              <p:nvPr/>
            </p:nvSpPr>
            <p:spPr bwMode="auto">
              <a:xfrm rot="-5400000">
                <a:off x="2208"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2" name="Rectangle 513"/>
              <p:cNvSpPr>
                <a:spLocks noChangeArrowheads="1"/>
              </p:cNvSpPr>
              <p:nvPr/>
            </p:nvSpPr>
            <p:spPr bwMode="auto">
              <a:xfrm rot="-5400000">
                <a:off x="2064"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3" name="Rectangle 514"/>
              <p:cNvSpPr>
                <a:spLocks noChangeArrowheads="1"/>
              </p:cNvSpPr>
              <p:nvPr/>
            </p:nvSpPr>
            <p:spPr bwMode="auto">
              <a:xfrm rot="-5400000">
                <a:off x="2112"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4" name="Rectangle 515"/>
              <p:cNvSpPr>
                <a:spLocks noChangeArrowheads="1"/>
              </p:cNvSpPr>
              <p:nvPr/>
            </p:nvSpPr>
            <p:spPr bwMode="auto">
              <a:xfrm rot="-5400000">
                <a:off x="2160"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5" name="Rectangle 516"/>
              <p:cNvSpPr>
                <a:spLocks noChangeArrowheads="1"/>
              </p:cNvSpPr>
              <p:nvPr/>
            </p:nvSpPr>
            <p:spPr bwMode="auto">
              <a:xfrm rot="-5400000">
                <a:off x="2208"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6" name="Rectangle 517"/>
              <p:cNvSpPr>
                <a:spLocks noChangeArrowheads="1"/>
              </p:cNvSpPr>
              <p:nvPr/>
            </p:nvSpPr>
            <p:spPr bwMode="auto">
              <a:xfrm rot="-5400000">
                <a:off x="2256"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7" name="Rectangle 518"/>
              <p:cNvSpPr>
                <a:spLocks noChangeArrowheads="1"/>
              </p:cNvSpPr>
              <p:nvPr/>
            </p:nvSpPr>
            <p:spPr bwMode="auto">
              <a:xfrm rot="-5400000">
                <a:off x="235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8" name="Rectangle 519"/>
              <p:cNvSpPr>
                <a:spLocks noChangeArrowheads="1"/>
              </p:cNvSpPr>
              <p:nvPr/>
            </p:nvSpPr>
            <p:spPr bwMode="auto">
              <a:xfrm rot="-5400000">
                <a:off x="230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89" name="Rectangle 520"/>
              <p:cNvSpPr>
                <a:spLocks noChangeArrowheads="1"/>
              </p:cNvSpPr>
              <p:nvPr/>
            </p:nvSpPr>
            <p:spPr bwMode="auto">
              <a:xfrm rot="-5400000">
                <a:off x="2256"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0" name="Rectangle 521"/>
              <p:cNvSpPr>
                <a:spLocks noChangeArrowheads="1"/>
              </p:cNvSpPr>
              <p:nvPr/>
            </p:nvSpPr>
            <p:spPr bwMode="auto">
              <a:xfrm rot="-5400000">
                <a:off x="2208"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1" name="Rectangle 522"/>
              <p:cNvSpPr>
                <a:spLocks noChangeArrowheads="1"/>
              </p:cNvSpPr>
              <p:nvPr/>
            </p:nvSpPr>
            <p:spPr bwMode="auto">
              <a:xfrm rot="-5400000">
                <a:off x="211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2" name="Rectangle 523"/>
              <p:cNvSpPr>
                <a:spLocks noChangeArrowheads="1"/>
              </p:cNvSpPr>
              <p:nvPr/>
            </p:nvSpPr>
            <p:spPr bwMode="auto">
              <a:xfrm rot="-5400000">
                <a:off x="2160"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3" name="Rectangle 524"/>
              <p:cNvSpPr>
                <a:spLocks noChangeArrowheads="1"/>
              </p:cNvSpPr>
              <p:nvPr/>
            </p:nvSpPr>
            <p:spPr bwMode="auto">
              <a:xfrm rot="-5400000">
                <a:off x="206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4" name="Rectangle 525"/>
              <p:cNvSpPr>
                <a:spLocks noChangeArrowheads="1"/>
              </p:cNvSpPr>
              <p:nvPr/>
            </p:nvSpPr>
            <p:spPr bwMode="auto">
              <a:xfrm rot="-5400000">
                <a:off x="235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5" name="Rectangle 526"/>
              <p:cNvSpPr>
                <a:spLocks noChangeArrowheads="1"/>
              </p:cNvSpPr>
              <p:nvPr/>
            </p:nvSpPr>
            <p:spPr bwMode="auto">
              <a:xfrm rot="-5400000">
                <a:off x="235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6" name="Rectangle 527"/>
              <p:cNvSpPr>
                <a:spLocks noChangeArrowheads="1"/>
              </p:cNvSpPr>
              <p:nvPr/>
            </p:nvSpPr>
            <p:spPr bwMode="auto">
              <a:xfrm rot="-5400000">
                <a:off x="2304"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7" name="Rectangle 528"/>
              <p:cNvSpPr>
                <a:spLocks noChangeArrowheads="1"/>
              </p:cNvSpPr>
              <p:nvPr/>
            </p:nvSpPr>
            <p:spPr bwMode="auto">
              <a:xfrm rot="-5400000">
                <a:off x="230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8" name="Rectangle 529"/>
              <p:cNvSpPr>
                <a:spLocks noChangeArrowheads="1"/>
              </p:cNvSpPr>
              <p:nvPr/>
            </p:nvSpPr>
            <p:spPr bwMode="auto">
              <a:xfrm rot="-5400000">
                <a:off x="2256"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299" name="Rectangle 530"/>
              <p:cNvSpPr>
                <a:spLocks noChangeArrowheads="1"/>
              </p:cNvSpPr>
              <p:nvPr/>
            </p:nvSpPr>
            <p:spPr bwMode="auto">
              <a:xfrm rot="-5400000">
                <a:off x="2256"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0" name="Rectangle 531"/>
              <p:cNvSpPr>
                <a:spLocks noChangeArrowheads="1"/>
              </p:cNvSpPr>
              <p:nvPr/>
            </p:nvSpPr>
            <p:spPr bwMode="auto">
              <a:xfrm rot="-5400000">
                <a:off x="2208"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1" name="Rectangle 532"/>
              <p:cNvSpPr>
                <a:spLocks noChangeArrowheads="1"/>
              </p:cNvSpPr>
              <p:nvPr/>
            </p:nvSpPr>
            <p:spPr bwMode="auto">
              <a:xfrm rot="-5400000">
                <a:off x="2208"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2" name="Rectangle 533"/>
              <p:cNvSpPr>
                <a:spLocks noChangeArrowheads="1"/>
              </p:cNvSpPr>
              <p:nvPr/>
            </p:nvSpPr>
            <p:spPr bwMode="auto">
              <a:xfrm rot="-5400000">
                <a:off x="216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3" name="Rectangle 534"/>
              <p:cNvSpPr>
                <a:spLocks noChangeArrowheads="1"/>
              </p:cNvSpPr>
              <p:nvPr/>
            </p:nvSpPr>
            <p:spPr bwMode="auto">
              <a:xfrm rot="-5400000">
                <a:off x="211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4" name="Rectangle 535"/>
              <p:cNvSpPr>
                <a:spLocks noChangeArrowheads="1"/>
              </p:cNvSpPr>
              <p:nvPr/>
            </p:nvSpPr>
            <p:spPr bwMode="auto">
              <a:xfrm rot="-5400000">
                <a:off x="216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5" name="Rectangle 536"/>
              <p:cNvSpPr>
                <a:spLocks noChangeArrowheads="1"/>
              </p:cNvSpPr>
              <p:nvPr/>
            </p:nvSpPr>
            <p:spPr bwMode="auto">
              <a:xfrm rot="-5400000">
                <a:off x="206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06" name="Rectangle 537"/>
              <p:cNvSpPr>
                <a:spLocks noChangeArrowheads="1"/>
              </p:cNvSpPr>
              <p:nvPr/>
            </p:nvSpPr>
            <p:spPr bwMode="auto">
              <a:xfrm rot="-5400000">
                <a:off x="211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grpSp>
        <p:sp>
          <p:nvSpPr>
            <p:cNvPr id="123" name="Text Box 538"/>
            <p:cNvSpPr txBox="1">
              <a:spLocks noChangeArrowheads="1"/>
            </p:cNvSpPr>
            <p:nvPr/>
          </p:nvSpPr>
          <p:spPr bwMode="auto">
            <a:xfrm>
              <a:off x="3212" y="1392"/>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dirty="0">
                  <a:solidFill>
                    <a:srgbClr val="FFFFFF"/>
                  </a:solidFill>
                </a:rPr>
                <a:t>R</a:t>
              </a:r>
            </a:p>
          </p:txBody>
        </p:sp>
      </p:grpSp>
      <p:grpSp>
        <p:nvGrpSpPr>
          <p:cNvPr id="742403" name="Group 669"/>
          <p:cNvGrpSpPr>
            <a:grpSpLocks/>
          </p:cNvGrpSpPr>
          <p:nvPr/>
        </p:nvGrpSpPr>
        <p:grpSpPr bwMode="auto">
          <a:xfrm>
            <a:off x="177800" y="4038600"/>
            <a:ext cx="1752600" cy="1752600"/>
            <a:chOff x="2736" y="2688"/>
            <a:chExt cx="1104" cy="1104"/>
          </a:xfrm>
        </p:grpSpPr>
        <p:sp>
          <p:nvSpPr>
            <p:cNvPr id="357" name="Rectangle 539"/>
            <p:cNvSpPr>
              <a:spLocks noChangeArrowheads="1"/>
            </p:cNvSpPr>
            <p:nvPr/>
          </p:nvSpPr>
          <p:spPr bwMode="auto">
            <a:xfrm rot="-5400000">
              <a:off x="3312"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58" name="Rectangle 540"/>
            <p:cNvSpPr>
              <a:spLocks noChangeArrowheads="1"/>
            </p:cNvSpPr>
            <p:nvPr/>
          </p:nvSpPr>
          <p:spPr bwMode="auto">
            <a:xfrm rot="-5400000">
              <a:off x="3264"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359" name="Freeform 541"/>
            <p:cNvSpPr>
              <a:spLocks/>
            </p:cNvSpPr>
            <p:nvPr/>
          </p:nvSpPr>
          <p:spPr bwMode="auto">
            <a:xfrm rot="-3378086">
              <a:off x="3023" y="3089"/>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2990" name="Group 542"/>
            <p:cNvGrpSpPr>
              <a:grpSpLocks/>
            </p:cNvGrpSpPr>
            <p:nvPr/>
          </p:nvGrpSpPr>
          <p:grpSpPr bwMode="auto">
            <a:xfrm>
              <a:off x="2736" y="2688"/>
              <a:ext cx="1104" cy="1104"/>
              <a:chOff x="2736" y="2688"/>
              <a:chExt cx="1104" cy="1104"/>
            </a:xfrm>
          </p:grpSpPr>
          <p:sp>
            <p:nvSpPr>
              <p:cNvPr id="420" name="Rectangle 543" descr="Large grid"/>
              <p:cNvSpPr>
                <a:spLocks noChangeArrowheads="1"/>
              </p:cNvSpPr>
              <p:nvPr/>
            </p:nvSpPr>
            <p:spPr bwMode="auto">
              <a:xfrm>
                <a:off x="2736" y="268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1" name="Line 544"/>
              <p:cNvSpPr>
                <a:spLocks noChangeShapeType="1"/>
              </p:cNvSpPr>
              <p:nvPr/>
            </p:nvSpPr>
            <p:spPr bwMode="auto">
              <a:xfrm>
                <a:off x="2736" y="27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2" name="Line 545"/>
              <p:cNvSpPr>
                <a:spLocks noChangeShapeType="1"/>
              </p:cNvSpPr>
              <p:nvPr/>
            </p:nvSpPr>
            <p:spPr bwMode="auto">
              <a:xfrm>
                <a:off x="2736" y="27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3" name="Line 546"/>
              <p:cNvSpPr>
                <a:spLocks noChangeShapeType="1"/>
              </p:cNvSpPr>
              <p:nvPr/>
            </p:nvSpPr>
            <p:spPr bwMode="auto">
              <a:xfrm>
                <a:off x="2736" y="28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4" name="Line 547"/>
              <p:cNvSpPr>
                <a:spLocks noChangeShapeType="1"/>
              </p:cNvSpPr>
              <p:nvPr/>
            </p:nvSpPr>
            <p:spPr bwMode="auto">
              <a:xfrm>
                <a:off x="2736" y="28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5" name="Line 548"/>
              <p:cNvSpPr>
                <a:spLocks noChangeShapeType="1"/>
              </p:cNvSpPr>
              <p:nvPr/>
            </p:nvSpPr>
            <p:spPr bwMode="auto">
              <a:xfrm>
                <a:off x="2736" y="29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6" name="Line 549"/>
              <p:cNvSpPr>
                <a:spLocks noChangeShapeType="1"/>
              </p:cNvSpPr>
              <p:nvPr/>
            </p:nvSpPr>
            <p:spPr bwMode="auto">
              <a:xfrm>
                <a:off x="2736" y="29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7" name="Line 550"/>
              <p:cNvSpPr>
                <a:spLocks noChangeShapeType="1"/>
              </p:cNvSpPr>
              <p:nvPr/>
            </p:nvSpPr>
            <p:spPr bwMode="auto">
              <a:xfrm>
                <a:off x="2736" y="30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8" name="Line 551"/>
              <p:cNvSpPr>
                <a:spLocks noChangeShapeType="1"/>
              </p:cNvSpPr>
              <p:nvPr/>
            </p:nvSpPr>
            <p:spPr bwMode="auto">
              <a:xfrm>
                <a:off x="2736" y="307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29" name="Line 552"/>
              <p:cNvSpPr>
                <a:spLocks noChangeShapeType="1"/>
              </p:cNvSpPr>
              <p:nvPr/>
            </p:nvSpPr>
            <p:spPr bwMode="auto">
              <a:xfrm>
                <a:off x="2736" y="31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0" name="Line 553"/>
              <p:cNvSpPr>
                <a:spLocks noChangeShapeType="1"/>
              </p:cNvSpPr>
              <p:nvPr/>
            </p:nvSpPr>
            <p:spPr bwMode="auto">
              <a:xfrm>
                <a:off x="2736" y="316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1" name="Line 554"/>
              <p:cNvSpPr>
                <a:spLocks noChangeShapeType="1"/>
              </p:cNvSpPr>
              <p:nvPr/>
            </p:nvSpPr>
            <p:spPr bwMode="auto">
              <a:xfrm>
                <a:off x="2736" y="32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2" name="Line 555"/>
              <p:cNvSpPr>
                <a:spLocks noChangeShapeType="1"/>
              </p:cNvSpPr>
              <p:nvPr/>
            </p:nvSpPr>
            <p:spPr bwMode="auto">
              <a:xfrm>
                <a:off x="2736" y="32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3" name="Line 556"/>
              <p:cNvSpPr>
                <a:spLocks noChangeShapeType="1"/>
              </p:cNvSpPr>
              <p:nvPr/>
            </p:nvSpPr>
            <p:spPr bwMode="auto">
              <a:xfrm>
                <a:off x="2736" y="33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4" name="Line 557"/>
              <p:cNvSpPr>
                <a:spLocks noChangeShapeType="1"/>
              </p:cNvSpPr>
              <p:nvPr/>
            </p:nvSpPr>
            <p:spPr bwMode="auto">
              <a:xfrm>
                <a:off x="2736" y="34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5" name="Line 558"/>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6" name="Line 559"/>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7" name="Line 560"/>
              <p:cNvSpPr>
                <a:spLocks noChangeShapeType="1"/>
              </p:cNvSpPr>
              <p:nvPr/>
            </p:nvSpPr>
            <p:spPr bwMode="auto">
              <a:xfrm>
                <a:off x="2736" y="35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8" name="Line 561"/>
              <p:cNvSpPr>
                <a:spLocks noChangeShapeType="1"/>
              </p:cNvSpPr>
              <p:nvPr/>
            </p:nvSpPr>
            <p:spPr bwMode="auto">
              <a:xfrm>
                <a:off x="2736" y="35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39" name="Line 562"/>
              <p:cNvSpPr>
                <a:spLocks noChangeShapeType="1"/>
              </p:cNvSpPr>
              <p:nvPr/>
            </p:nvSpPr>
            <p:spPr bwMode="auto">
              <a:xfrm>
                <a:off x="2736" y="36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0" name="Line 563"/>
              <p:cNvSpPr>
                <a:spLocks noChangeShapeType="1"/>
              </p:cNvSpPr>
              <p:nvPr/>
            </p:nvSpPr>
            <p:spPr bwMode="auto">
              <a:xfrm>
                <a:off x="2736" y="36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1" name="Line 564"/>
              <p:cNvSpPr>
                <a:spLocks noChangeShapeType="1"/>
              </p:cNvSpPr>
              <p:nvPr/>
            </p:nvSpPr>
            <p:spPr bwMode="auto">
              <a:xfrm>
                <a:off x="2736" y="36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2" name="Line 565"/>
              <p:cNvSpPr>
                <a:spLocks noChangeShapeType="1"/>
              </p:cNvSpPr>
              <p:nvPr/>
            </p:nvSpPr>
            <p:spPr bwMode="auto">
              <a:xfrm>
                <a:off x="2736" y="37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3" name="Line 566"/>
              <p:cNvSpPr>
                <a:spLocks noChangeShapeType="1"/>
              </p:cNvSpPr>
              <p:nvPr/>
            </p:nvSpPr>
            <p:spPr bwMode="auto">
              <a:xfrm rot="-5400000">
                <a:off x="280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4" name="Line 567"/>
              <p:cNvSpPr>
                <a:spLocks noChangeShapeType="1"/>
              </p:cNvSpPr>
              <p:nvPr/>
            </p:nvSpPr>
            <p:spPr bwMode="auto">
              <a:xfrm rot="-5400000">
                <a:off x="276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5" name="Line 568"/>
              <p:cNvSpPr>
                <a:spLocks noChangeShapeType="1"/>
              </p:cNvSpPr>
              <p:nvPr/>
            </p:nvSpPr>
            <p:spPr bwMode="auto">
              <a:xfrm rot="-5400000">
                <a:off x="271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6" name="Line 569"/>
              <p:cNvSpPr>
                <a:spLocks noChangeShapeType="1"/>
              </p:cNvSpPr>
              <p:nvPr/>
            </p:nvSpPr>
            <p:spPr bwMode="auto">
              <a:xfrm rot="-5400000">
                <a:off x="266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7" name="Line 570"/>
              <p:cNvSpPr>
                <a:spLocks noChangeShapeType="1"/>
              </p:cNvSpPr>
              <p:nvPr/>
            </p:nvSpPr>
            <p:spPr bwMode="auto">
              <a:xfrm rot="-5400000">
                <a:off x="261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8" name="Line 571"/>
              <p:cNvSpPr>
                <a:spLocks noChangeShapeType="1"/>
              </p:cNvSpPr>
              <p:nvPr/>
            </p:nvSpPr>
            <p:spPr bwMode="auto">
              <a:xfrm rot="-5400000">
                <a:off x="256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49" name="Line 572"/>
              <p:cNvSpPr>
                <a:spLocks noChangeShapeType="1"/>
              </p:cNvSpPr>
              <p:nvPr/>
            </p:nvSpPr>
            <p:spPr bwMode="auto">
              <a:xfrm rot="-5400000">
                <a:off x="252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0" name="Line 573"/>
              <p:cNvSpPr>
                <a:spLocks noChangeShapeType="1"/>
              </p:cNvSpPr>
              <p:nvPr/>
            </p:nvSpPr>
            <p:spPr bwMode="auto">
              <a:xfrm rot="-5400000">
                <a:off x="247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1" name="Line 574"/>
              <p:cNvSpPr>
                <a:spLocks noChangeShapeType="1"/>
              </p:cNvSpPr>
              <p:nvPr/>
            </p:nvSpPr>
            <p:spPr bwMode="auto">
              <a:xfrm rot="-5400000">
                <a:off x="242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2" name="Line 575"/>
              <p:cNvSpPr>
                <a:spLocks noChangeShapeType="1"/>
              </p:cNvSpPr>
              <p:nvPr/>
            </p:nvSpPr>
            <p:spPr bwMode="auto">
              <a:xfrm rot="-5400000">
                <a:off x="237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3" name="Line 576"/>
              <p:cNvSpPr>
                <a:spLocks noChangeShapeType="1"/>
              </p:cNvSpPr>
              <p:nvPr/>
            </p:nvSpPr>
            <p:spPr bwMode="auto">
              <a:xfrm rot="-5400000">
                <a:off x="232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4" name="Line 577"/>
              <p:cNvSpPr>
                <a:spLocks noChangeShapeType="1"/>
              </p:cNvSpPr>
              <p:nvPr/>
            </p:nvSpPr>
            <p:spPr bwMode="auto">
              <a:xfrm rot="-5400000">
                <a:off x="228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5" name="Line 578"/>
              <p:cNvSpPr>
                <a:spLocks noChangeShapeType="1"/>
              </p:cNvSpPr>
              <p:nvPr/>
            </p:nvSpPr>
            <p:spPr bwMode="auto">
              <a:xfrm rot="-5400000">
                <a:off x="223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6" name="Line 579"/>
              <p:cNvSpPr>
                <a:spLocks noChangeShapeType="1"/>
              </p:cNvSpPr>
              <p:nvPr/>
            </p:nvSpPr>
            <p:spPr bwMode="auto">
              <a:xfrm rot="-5400000">
                <a:off x="285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7" name="Line 580"/>
              <p:cNvSpPr>
                <a:spLocks noChangeShapeType="1"/>
              </p:cNvSpPr>
              <p:nvPr/>
            </p:nvSpPr>
            <p:spPr bwMode="auto">
              <a:xfrm rot="-5400000">
                <a:off x="295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8" name="Line 581"/>
              <p:cNvSpPr>
                <a:spLocks noChangeShapeType="1"/>
              </p:cNvSpPr>
              <p:nvPr/>
            </p:nvSpPr>
            <p:spPr bwMode="auto">
              <a:xfrm rot="-5400000">
                <a:off x="324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59" name="Line 582"/>
              <p:cNvSpPr>
                <a:spLocks noChangeShapeType="1"/>
              </p:cNvSpPr>
              <p:nvPr/>
            </p:nvSpPr>
            <p:spPr bwMode="auto">
              <a:xfrm rot="-5400000">
                <a:off x="290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0" name="Line 583"/>
              <p:cNvSpPr>
                <a:spLocks noChangeShapeType="1"/>
              </p:cNvSpPr>
              <p:nvPr/>
            </p:nvSpPr>
            <p:spPr bwMode="auto">
              <a:xfrm rot="-5400000">
                <a:off x="319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1" name="Line 584"/>
              <p:cNvSpPr>
                <a:spLocks noChangeShapeType="1"/>
              </p:cNvSpPr>
              <p:nvPr/>
            </p:nvSpPr>
            <p:spPr bwMode="auto">
              <a:xfrm rot="-5400000">
                <a:off x="314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2" name="Line 585"/>
              <p:cNvSpPr>
                <a:spLocks noChangeShapeType="1"/>
              </p:cNvSpPr>
              <p:nvPr/>
            </p:nvSpPr>
            <p:spPr bwMode="auto">
              <a:xfrm rot="-5400000">
                <a:off x="309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3" name="Line 586"/>
              <p:cNvSpPr>
                <a:spLocks noChangeShapeType="1"/>
              </p:cNvSpPr>
              <p:nvPr/>
            </p:nvSpPr>
            <p:spPr bwMode="auto">
              <a:xfrm rot="-5400000">
                <a:off x="304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4" name="Line 587"/>
              <p:cNvSpPr>
                <a:spLocks noChangeShapeType="1"/>
              </p:cNvSpPr>
              <p:nvPr/>
            </p:nvSpPr>
            <p:spPr bwMode="auto">
              <a:xfrm rot="-5400000">
                <a:off x="300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65" name="Line 588"/>
              <p:cNvSpPr>
                <a:spLocks noChangeShapeType="1"/>
              </p:cNvSpPr>
              <p:nvPr/>
            </p:nvSpPr>
            <p:spPr bwMode="auto">
              <a:xfrm>
                <a:off x="2736" y="33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361" name="Rectangle 589"/>
            <p:cNvSpPr>
              <a:spLocks noChangeArrowheads="1"/>
            </p:cNvSpPr>
            <p:nvPr/>
          </p:nvSpPr>
          <p:spPr bwMode="auto">
            <a:xfrm rot="-5400000">
              <a:off x="3024"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2" name="Rectangle 590"/>
            <p:cNvSpPr>
              <a:spLocks noChangeArrowheads="1"/>
            </p:cNvSpPr>
            <p:nvPr/>
          </p:nvSpPr>
          <p:spPr bwMode="auto">
            <a:xfrm rot="-5400000">
              <a:off x="3072"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3" name="Rectangle 591"/>
            <p:cNvSpPr>
              <a:spLocks noChangeArrowheads="1"/>
            </p:cNvSpPr>
            <p:nvPr/>
          </p:nvSpPr>
          <p:spPr bwMode="auto">
            <a:xfrm rot="-5400000">
              <a:off x="302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4" name="Rectangle 592"/>
            <p:cNvSpPr>
              <a:spLocks noChangeArrowheads="1"/>
            </p:cNvSpPr>
            <p:nvPr/>
          </p:nvSpPr>
          <p:spPr bwMode="auto">
            <a:xfrm rot="-5400000">
              <a:off x="307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5" name="Rectangle 593"/>
            <p:cNvSpPr>
              <a:spLocks noChangeArrowheads="1"/>
            </p:cNvSpPr>
            <p:nvPr/>
          </p:nvSpPr>
          <p:spPr bwMode="auto">
            <a:xfrm rot="-5400000">
              <a:off x="302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6" name="Rectangle 594"/>
            <p:cNvSpPr>
              <a:spLocks noChangeArrowheads="1"/>
            </p:cNvSpPr>
            <p:nvPr/>
          </p:nvSpPr>
          <p:spPr bwMode="auto">
            <a:xfrm rot="-5400000">
              <a:off x="307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7" name="Rectangle 595"/>
            <p:cNvSpPr>
              <a:spLocks noChangeArrowheads="1"/>
            </p:cNvSpPr>
            <p:nvPr/>
          </p:nvSpPr>
          <p:spPr bwMode="auto">
            <a:xfrm rot="-5400000">
              <a:off x="307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8" name="Rectangle 596"/>
            <p:cNvSpPr>
              <a:spLocks noChangeArrowheads="1"/>
            </p:cNvSpPr>
            <p:nvPr/>
          </p:nvSpPr>
          <p:spPr bwMode="auto">
            <a:xfrm rot="-5400000">
              <a:off x="312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69" name="Rectangle 597"/>
            <p:cNvSpPr>
              <a:spLocks noChangeArrowheads="1"/>
            </p:cNvSpPr>
            <p:nvPr/>
          </p:nvSpPr>
          <p:spPr bwMode="auto">
            <a:xfrm rot="-5400000">
              <a:off x="312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0" name="Rectangle 598"/>
            <p:cNvSpPr>
              <a:spLocks noChangeArrowheads="1"/>
            </p:cNvSpPr>
            <p:nvPr/>
          </p:nvSpPr>
          <p:spPr bwMode="auto">
            <a:xfrm rot="-5400000">
              <a:off x="316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1" name="Rectangle 599"/>
            <p:cNvSpPr>
              <a:spLocks noChangeArrowheads="1"/>
            </p:cNvSpPr>
            <p:nvPr/>
          </p:nvSpPr>
          <p:spPr bwMode="auto">
            <a:xfrm rot="-5400000">
              <a:off x="32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2" name="Rectangle 600"/>
            <p:cNvSpPr>
              <a:spLocks noChangeArrowheads="1"/>
            </p:cNvSpPr>
            <p:nvPr/>
          </p:nvSpPr>
          <p:spPr bwMode="auto">
            <a:xfrm rot="-5400000">
              <a:off x="32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3" name="Rectangle 601"/>
            <p:cNvSpPr>
              <a:spLocks noChangeArrowheads="1"/>
            </p:cNvSpPr>
            <p:nvPr/>
          </p:nvSpPr>
          <p:spPr bwMode="auto">
            <a:xfrm rot="-5400000">
              <a:off x="326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4" name="Rectangle 602"/>
            <p:cNvSpPr>
              <a:spLocks noChangeArrowheads="1"/>
            </p:cNvSpPr>
            <p:nvPr/>
          </p:nvSpPr>
          <p:spPr bwMode="auto">
            <a:xfrm rot="-5400000">
              <a:off x="33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5" name="Rectangle 603"/>
            <p:cNvSpPr>
              <a:spLocks noChangeArrowheads="1"/>
            </p:cNvSpPr>
            <p:nvPr/>
          </p:nvSpPr>
          <p:spPr bwMode="auto">
            <a:xfrm rot="-5400000">
              <a:off x="331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6" name="Rectangle 604"/>
            <p:cNvSpPr>
              <a:spLocks noChangeArrowheads="1"/>
            </p:cNvSpPr>
            <p:nvPr/>
          </p:nvSpPr>
          <p:spPr bwMode="auto">
            <a:xfrm rot="-5400000">
              <a:off x="33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7" name="Rectangle 605"/>
            <p:cNvSpPr>
              <a:spLocks noChangeArrowheads="1"/>
            </p:cNvSpPr>
            <p:nvPr/>
          </p:nvSpPr>
          <p:spPr bwMode="auto">
            <a:xfrm rot="-5400000">
              <a:off x="3360"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8" name="Rectangle 606"/>
            <p:cNvSpPr>
              <a:spLocks noChangeArrowheads="1"/>
            </p:cNvSpPr>
            <p:nvPr/>
          </p:nvSpPr>
          <p:spPr bwMode="auto">
            <a:xfrm rot="-5400000">
              <a:off x="3408"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79" name="Rectangle 607"/>
            <p:cNvSpPr>
              <a:spLocks noChangeArrowheads="1"/>
            </p:cNvSpPr>
            <p:nvPr/>
          </p:nvSpPr>
          <p:spPr bwMode="auto">
            <a:xfrm rot="-5400000">
              <a:off x="3360"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0" name="Rectangle 608"/>
            <p:cNvSpPr>
              <a:spLocks noChangeArrowheads="1"/>
            </p:cNvSpPr>
            <p:nvPr/>
          </p:nvSpPr>
          <p:spPr bwMode="auto">
            <a:xfrm rot="-5400000">
              <a:off x="3408"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1" name="Rectangle 609"/>
            <p:cNvSpPr>
              <a:spLocks noChangeArrowheads="1"/>
            </p:cNvSpPr>
            <p:nvPr/>
          </p:nvSpPr>
          <p:spPr bwMode="auto">
            <a:xfrm rot="-5400000">
              <a:off x="331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2" name="Rectangle 610"/>
            <p:cNvSpPr>
              <a:spLocks noChangeArrowheads="1"/>
            </p:cNvSpPr>
            <p:nvPr/>
          </p:nvSpPr>
          <p:spPr bwMode="auto">
            <a:xfrm rot="-5400000">
              <a:off x="3360"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3" name="Rectangle 611"/>
            <p:cNvSpPr>
              <a:spLocks noChangeArrowheads="1"/>
            </p:cNvSpPr>
            <p:nvPr/>
          </p:nvSpPr>
          <p:spPr bwMode="auto">
            <a:xfrm rot="-5400000">
              <a:off x="3216"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4" name="Rectangle 612"/>
            <p:cNvSpPr>
              <a:spLocks noChangeArrowheads="1"/>
            </p:cNvSpPr>
            <p:nvPr/>
          </p:nvSpPr>
          <p:spPr bwMode="auto">
            <a:xfrm rot="-5400000">
              <a:off x="326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5" name="Rectangle 613"/>
            <p:cNvSpPr>
              <a:spLocks noChangeArrowheads="1"/>
            </p:cNvSpPr>
            <p:nvPr/>
          </p:nvSpPr>
          <p:spPr bwMode="auto">
            <a:xfrm rot="-5400000">
              <a:off x="312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6" name="Rectangle 614"/>
            <p:cNvSpPr>
              <a:spLocks noChangeArrowheads="1"/>
            </p:cNvSpPr>
            <p:nvPr/>
          </p:nvSpPr>
          <p:spPr bwMode="auto">
            <a:xfrm rot="-5400000">
              <a:off x="3168"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7" name="Rectangle 615"/>
            <p:cNvSpPr>
              <a:spLocks noChangeArrowheads="1"/>
            </p:cNvSpPr>
            <p:nvPr/>
          </p:nvSpPr>
          <p:spPr bwMode="auto">
            <a:xfrm rot="-5400000">
              <a:off x="302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8" name="Rectangle 616"/>
            <p:cNvSpPr>
              <a:spLocks noChangeArrowheads="1"/>
            </p:cNvSpPr>
            <p:nvPr/>
          </p:nvSpPr>
          <p:spPr bwMode="auto">
            <a:xfrm rot="-5400000">
              <a:off x="307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89" name="Rectangle 617"/>
            <p:cNvSpPr>
              <a:spLocks noChangeArrowheads="1"/>
            </p:cNvSpPr>
            <p:nvPr/>
          </p:nvSpPr>
          <p:spPr bwMode="auto">
            <a:xfrm rot="-5400000">
              <a:off x="3024"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0" name="Rectangle 618"/>
            <p:cNvSpPr>
              <a:spLocks noChangeArrowheads="1"/>
            </p:cNvSpPr>
            <p:nvPr/>
          </p:nvSpPr>
          <p:spPr bwMode="auto">
            <a:xfrm rot="-5400000">
              <a:off x="3072"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1" name="Rectangle 619"/>
            <p:cNvSpPr>
              <a:spLocks noChangeArrowheads="1"/>
            </p:cNvSpPr>
            <p:nvPr/>
          </p:nvSpPr>
          <p:spPr bwMode="auto">
            <a:xfrm rot="-5400000">
              <a:off x="3072"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2" name="Rectangle 620"/>
            <p:cNvSpPr>
              <a:spLocks noChangeArrowheads="1"/>
            </p:cNvSpPr>
            <p:nvPr/>
          </p:nvSpPr>
          <p:spPr bwMode="auto">
            <a:xfrm rot="-5400000">
              <a:off x="3120"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3" name="Rectangle 621"/>
            <p:cNvSpPr>
              <a:spLocks noChangeArrowheads="1"/>
            </p:cNvSpPr>
            <p:nvPr/>
          </p:nvSpPr>
          <p:spPr bwMode="auto">
            <a:xfrm rot="-5400000">
              <a:off x="302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4" name="Rectangle 622"/>
            <p:cNvSpPr>
              <a:spLocks noChangeArrowheads="1"/>
            </p:cNvSpPr>
            <p:nvPr/>
          </p:nvSpPr>
          <p:spPr bwMode="auto">
            <a:xfrm rot="-5400000">
              <a:off x="307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5" name="Rectangle 623"/>
            <p:cNvSpPr>
              <a:spLocks noChangeArrowheads="1"/>
            </p:cNvSpPr>
            <p:nvPr/>
          </p:nvSpPr>
          <p:spPr bwMode="auto">
            <a:xfrm rot="-5400000">
              <a:off x="3168"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6" name="Rectangle 624"/>
            <p:cNvSpPr>
              <a:spLocks noChangeArrowheads="1"/>
            </p:cNvSpPr>
            <p:nvPr/>
          </p:nvSpPr>
          <p:spPr bwMode="auto">
            <a:xfrm rot="-5400000">
              <a:off x="307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7" name="Rectangle 625"/>
            <p:cNvSpPr>
              <a:spLocks noChangeArrowheads="1"/>
            </p:cNvSpPr>
            <p:nvPr/>
          </p:nvSpPr>
          <p:spPr bwMode="auto">
            <a:xfrm rot="-5400000">
              <a:off x="32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8" name="Rectangle 626"/>
            <p:cNvSpPr>
              <a:spLocks noChangeArrowheads="1"/>
            </p:cNvSpPr>
            <p:nvPr/>
          </p:nvSpPr>
          <p:spPr bwMode="auto">
            <a:xfrm rot="-5400000">
              <a:off x="3216"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399" name="Rectangle 627"/>
            <p:cNvSpPr>
              <a:spLocks noChangeArrowheads="1"/>
            </p:cNvSpPr>
            <p:nvPr/>
          </p:nvSpPr>
          <p:spPr bwMode="auto">
            <a:xfrm rot="-5400000">
              <a:off x="326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0" name="Rectangle 628"/>
            <p:cNvSpPr>
              <a:spLocks noChangeArrowheads="1"/>
            </p:cNvSpPr>
            <p:nvPr/>
          </p:nvSpPr>
          <p:spPr bwMode="auto">
            <a:xfrm rot="-5400000">
              <a:off x="331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1" name="Rectangle 629"/>
            <p:cNvSpPr>
              <a:spLocks noChangeArrowheads="1"/>
            </p:cNvSpPr>
            <p:nvPr/>
          </p:nvSpPr>
          <p:spPr bwMode="auto">
            <a:xfrm rot="-5400000">
              <a:off x="336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2" name="Rectangle 630"/>
            <p:cNvSpPr>
              <a:spLocks noChangeArrowheads="1"/>
            </p:cNvSpPr>
            <p:nvPr/>
          </p:nvSpPr>
          <p:spPr bwMode="auto">
            <a:xfrm rot="-5400000">
              <a:off x="3168"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03" name="Rectangle 631"/>
            <p:cNvSpPr>
              <a:spLocks noChangeArrowheads="1"/>
            </p:cNvSpPr>
            <p:nvPr/>
          </p:nvSpPr>
          <p:spPr bwMode="auto">
            <a:xfrm rot="-5400000">
              <a:off x="3216"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4" name="Rectangle 632"/>
            <p:cNvSpPr>
              <a:spLocks noChangeArrowheads="1"/>
            </p:cNvSpPr>
            <p:nvPr/>
          </p:nvSpPr>
          <p:spPr bwMode="auto">
            <a:xfrm rot="-5400000">
              <a:off x="3168"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5" name="Rectangle 633"/>
            <p:cNvSpPr>
              <a:spLocks noChangeArrowheads="1"/>
            </p:cNvSpPr>
            <p:nvPr/>
          </p:nvSpPr>
          <p:spPr bwMode="auto">
            <a:xfrm rot="-5400000">
              <a:off x="3312"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6" name="Rectangle 634"/>
            <p:cNvSpPr>
              <a:spLocks noChangeArrowheads="1"/>
            </p:cNvSpPr>
            <p:nvPr/>
          </p:nvSpPr>
          <p:spPr bwMode="auto">
            <a:xfrm rot="-5400000">
              <a:off x="3264"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7" name="Rectangle 635"/>
            <p:cNvSpPr>
              <a:spLocks noChangeArrowheads="1"/>
            </p:cNvSpPr>
            <p:nvPr/>
          </p:nvSpPr>
          <p:spPr bwMode="auto">
            <a:xfrm rot="-5400000">
              <a:off x="3216"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8" name="Rectangle 636"/>
            <p:cNvSpPr>
              <a:spLocks noChangeArrowheads="1"/>
            </p:cNvSpPr>
            <p:nvPr/>
          </p:nvSpPr>
          <p:spPr bwMode="auto">
            <a:xfrm rot="-5400000">
              <a:off x="3168"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09" name="Rectangle 637"/>
            <p:cNvSpPr>
              <a:spLocks noChangeArrowheads="1"/>
            </p:cNvSpPr>
            <p:nvPr/>
          </p:nvSpPr>
          <p:spPr bwMode="auto">
            <a:xfrm rot="-5400000">
              <a:off x="3264"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0" name="Rectangle 638"/>
            <p:cNvSpPr>
              <a:spLocks noChangeArrowheads="1"/>
            </p:cNvSpPr>
            <p:nvPr/>
          </p:nvSpPr>
          <p:spPr bwMode="auto">
            <a:xfrm rot="-5400000">
              <a:off x="3216"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1" name="Rectangle 639"/>
            <p:cNvSpPr>
              <a:spLocks noChangeArrowheads="1"/>
            </p:cNvSpPr>
            <p:nvPr/>
          </p:nvSpPr>
          <p:spPr bwMode="auto">
            <a:xfrm rot="-5400000">
              <a:off x="3168"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2" name="Rectangle 640"/>
            <p:cNvSpPr>
              <a:spLocks noChangeArrowheads="1"/>
            </p:cNvSpPr>
            <p:nvPr/>
          </p:nvSpPr>
          <p:spPr bwMode="auto">
            <a:xfrm rot="-5400000">
              <a:off x="3120"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3" name="Rectangle 641"/>
            <p:cNvSpPr>
              <a:spLocks noChangeArrowheads="1"/>
            </p:cNvSpPr>
            <p:nvPr/>
          </p:nvSpPr>
          <p:spPr bwMode="auto">
            <a:xfrm rot="-5400000">
              <a:off x="3216"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4" name="Rectangle 642"/>
            <p:cNvSpPr>
              <a:spLocks noChangeArrowheads="1"/>
            </p:cNvSpPr>
            <p:nvPr/>
          </p:nvSpPr>
          <p:spPr bwMode="auto">
            <a:xfrm rot="-5400000">
              <a:off x="3168"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5" name="Rectangle 643"/>
            <p:cNvSpPr>
              <a:spLocks noChangeArrowheads="1"/>
            </p:cNvSpPr>
            <p:nvPr/>
          </p:nvSpPr>
          <p:spPr bwMode="auto">
            <a:xfrm rot="-5400000">
              <a:off x="3120"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6" name="Rectangle 644"/>
            <p:cNvSpPr>
              <a:spLocks noChangeArrowheads="1"/>
            </p:cNvSpPr>
            <p:nvPr/>
          </p:nvSpPr>
          <p:spPr bwMode="auto">
            <a:xfrm rot="-5400000">
              <a:off x="3120"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7" name="Rectangle 645"/>
            <p:cNvSpPr>
              <a:spLocks noChangeArrowheads="1"/>
            </p:cNvSpPr>
            <p:nvPr/>
          </p:nvSpPr>
          <p:spPr bwMode="auto">
            <a:xfrm rot="-5400000">
              <a:off x="3120"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8" name="Rectangle 646"/>
            <p:cNvSpPr>
              <a:spLocks noChangeArrowheads="1"/>
            </p:cNvSpPr>
            <p:nvPr/>
          </p:nvSpPr>
          <p:spPr bwMode="auto">
            <a:xfrm rot="-5400000">
              <a:off x="3120" y="331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419" name="Text Box 647"/>
            <p:cNvSpPr txBox="1">
              <a:spLocks noChangeArrowheads="1"/>
            </p:cNvSpPr>
            <p:nvPr/>
          </p:nvSpPr>
          <p:spPr bwMode="auto">
            <a:xfrm>
              <a:off x="3120" y="307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rgbClr val="FFFFFF"/>
                  </a:solidFill>
                </a:rPr>
                <a:t>L</a:t>
              </a:r>
            </a:p>
          </p:txBody>
        </p:sp>
      </p:grpSp>
      <p:grpSp>
        <p:nvGrpSpPr>
          <p:cNvPr id="742404" name="Group 304"/>
          <p:cNvGrpSpPr>
            <a:grpSpLocks/>
          </p:cNvGrpSpPr>
          <p:nvPr/>
        </p:nvGrpSpPr>
        <p:grpSpPr bwMode="auto">
          <a:xfrm>
            <a:off x="406400" y="2819400"/>
            <a:ext cx="1752600" cy="1752600"/>
            <a:chOff x="2736" y="1152"/>
            <a:chExt cx="1104" cy="1104"/>
          </a:xfrm>
        </p:grpSpPr>
        <p:grpSp>
          <p:nvGrpSpPr>
            <p:cNvPr id="742753" name="Group 305"/>
            <p:cNvGrpSpPr>
              <a:grpSpLocks/>
            </p:cNvGrpSpPr>
            <p:nvPr/>
          </p:nvGrpSpPr>
          <p:grpSpPr bwMode="auto">
            <a:xfrm>
              <a:off x="2736" y="1152"/>
              <a:ext cx="1104" cy="1104"/>
              <a:chOff x="1680" y="2160"/>
              <a:chExt cx="1104" cy="1104"/>
            </a:xfrm>
          </p:grpSpPr>
          <p:grpSp>
            <p:nvGrpSpPr>
              <p:cNvPr id="742755" name="Group 306"/>
              <p:cNvGrpSpPr>
                <a:grpSpLocks/>
              </p:cNvGrpSpPr>
              <p:nvPr/>
            </p:nvGrpSpPr>
            <p:grpSpPr bwMode="auto">
              <a:xfrm>
                <a:off x="1680" y="2160"/>
                <a:ext cx="1104" cy="1104"/>
                <a:chOff x="2160" y="768"/>
                <a:chExt cx="1104" cy="1104"/>
              </a:xfrm>
            </p:grpSpPr>
            <p:sp>
              <p:nvSpPr>
                <p:cNvPr id="652" name="Rectangle 307" descr="Large grid"/>
                <p:cNvSpPr>
                  <a:spLocks noChangeArrowheads="1"/>
                </p:cNvSpPr>
                <p:nvPr/>
              </p:nvSpPr>
              <p:spPr bwMode="auto">
                <a:xfrm>
                  <a:off x="2160" y="76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2939" name="Group 308"/>
                <p:cNvGrpSpPr>
                  <a:grpSpLocks/>
                </p:cNvGrpSpPr>
                <p:nvPr/>
              </p:nvGrpSpPr>
              <p:grpSpPr bwMode="auto">
                <a:xfrm>
                  <a:off x="2472" y="880"/>
                  <a:ext cx="504" cy="896"/>
                  <a:chOff x="1248" y="1824"/>
                  <a:chExt cx="504" cy="896"/>
                </a:xfrm>
              </p:grpSpPr>
              <p:sp>
                <p:nvSpPr>
                  <p:cNvPr id="699" name="Freeform 309"/>
                  <p:cNvSpPr>
                    <a:spLocks/>
                  </p:cNvSpPr>
                  <p:nvPr/>
                </p:nvSpPr>
                <p:spPr bwMode="auto">
                  <a:xfrm>
                    <a:off x="1248" y="1824"/>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0" name="Text Box 310"/>
                  <p:cNvSpPr txBox="1">
                    <a:spLocks noChangeArrowheads="1"/>
                  </p:cNvSpPr>
                  <p:nvPr/>
                </p:nvSpPr>
                <p:spPr bwMode="auto">
                  <a:xfrm>
                    <a:off x="1382" y="194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ysClr val="windowText" lastClr="000000"/>
                        </a:solidFill>
                      </a:rPr>
                      <a:t>R</a:t>
                    </a:r>
                  </a:p>
                </p:txBody>
              </p:sp>
            </p:grpSp>
            <p:sp>
              <p:nvSpPr>
                <p:cNvPr id="654" name="Line 311"/>
                <p:cNvSpPr>
                  <a:spLocks noChangeShapeType="1"/>
                </p:cNvSpPr>
                <p:nvPr/>
              </p:nvSpPr>
              <p:spPr bwMode="auto">
                <a:xfrm>
                  <a:off x="2160" y="8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55" name="Line 312"/>
                <p:cNvSpPr>
                  <a:spLocks noChangeShapeType="1"/>
                </p:cNvSpPr>
                <p:nvPr/>
              </p:nvSpPr>
              <p:spPr bwMode="auto">
                <a:xfrm>
                  <a:off x="2160" y="8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56" name="Line 313"/>
                <p:cNvSpPr>
                  <a:spLocks noChangeShapeType="1"/>
                </p:cNvSpPr>
                <p:nvPr/>
              </p:nvSpPr>
              <p:spPr bwMode="auto">
                <a:xfrm>
                  <a:off x="2160" y="9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57" name="Line 314"/>
                <p:cNvSpPr>
                  <a:spLocks noChangeShapeType="1"/>
                </p:cNvSpPr>
                <p:nvPr/>
              </p:nvSpPr>
              <p:spPr bwMode="auto">
                <a:xfrm>
                  <a:off x="2160" y="9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58" name="Line 315"/>
                <p:cNvSpPr>
                  <a:spLocks noChangeShapeType="1"/>
                </p:cNvSpPr>
                <p:nvPr/>
              </p:nvSpPr>
              <p:spPr bwMode="auto">
                <a:xfrm>
                  <a:off x="2160" y="10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59" name="Line 316"/>
                <p:cNvSpPr>
                  <a:spLocks noChangeShapeType="1"/>
                </p:cNvSpPr>
                <p:nvPr/>
              </p:nvSpPr>
              <p:spPr bwMode="auto">
                <a:xfrm>
                  <a:off x="2160" y="10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0" name="Line 317"/>
                <p:cNvSpPr>
                  <a:spLocks noChangeShapeType="1"/>
                </p:cNvSpPr>
                <p:nvPr/>
              </p:nvSpPr>
              <p:spPr bwMode="auto">
                <a:xfrm>
                  <a:off x="2160" y="11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1" name="Line 318"/>
                <p:cNvSpPr>
                  <a:spLocks noChangeShapeType="1"/>
                </p:cNvSpPr>
                <p:nvPr/>
              </p:nvSpPr>
              <p:spPr bwMode="auto">
                <a:xfrm>
                  <a:off x="2160" y="11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2" name="Line 319"/>
                <p:cNvSpPr>
                  <a:spLocks noChangeShapeType="1"/>
                </p:cNvSpPr>
                <p:nvPr/>
              </p:nvSpPr>
              <p:spPr bwMode="auto">
                <a:xfrm>
                  <a:off x="2160" y="12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3" name="Line 320"/>
                <p:cNvSpPr>
                  <a:spLocks noChangeShapeType="1"/>
                </p:cNvSpPr>
                <p:nvPr/>
              </p:nvSpPr>
              <p:spPr bwMode="auto">
                <a:xfrm>
                  <a:off x="2160" y="12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4" name="Line 321"/>
                <p:cNvSpPr>
                  <a:spLocks noChangeShapeType="1"/>
                </p:cNvSpPr>
                <p:nvPr/>
              </p:nvSpPr>
              <p:spPr bwMode="auto">
                <a:xfrm>
                  <a:off x="2160" y="12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5" name="Line 322"/>
                <p:cNvSpPr>
                  <a:spLocks noChangeShapeType="1"/>
                </p:cNvSpPr>
                <p:nvPr/>
              </p:nvSpPr>
              <p:spPr bwMode="auto">
                <a:xfrm>
                  <a:off x="2160" y="13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6" name="Line 323"/>
                <p:cNvSpPr>
                  <a:spLocks noChangeShapeType="1"/>
                </p:cNvSpPr>
                <p:nvPr/>
              </p:nvSpPr>
              <p:spPr bwMode="auto">
                <a:xfrm>
                  <a:off x="2160" y="139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7" name="Line 324"/>
                <p:cNvSpPr>
                  <a:spLocks noChangeShapeType="1"/>
                </p:cNvSpPr>
                <p:nvPr/>
              </p:nvSpPr>
              <p:spPr bwMode="auto">
                <a:xfrm>
                  <a:off x="2160" y="14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8" name="Line 325"/>
                <p:cNvSpPr>
                  <a:spLocks noChangeShapeType="1"/>
                </p:cNvSpPr>
                <p:nvPr/>
              </p:nvSpPr>
              <p:spPr bwMode="auto">
                <a:xfrm>
                  <a:off x="2160" y="148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69" name="Line 326"/>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0" name="Line 327"/>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1" name="Line 328"/>
                <p:cNvSpPr>
                  <a:spLocks noChangeShapeType="1"/>
                </p:cNvSpPr>
                <p:nvPr/>
              </p:nvSpPr>
              <p:spPr bwMode="auto">
                <a:xfrm>
                  <a:off x="2160" y="15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2" name="Line 329"/>
                <p:cNvSpPr>
                  <a:spLocks noChangeShapeType="1"/>
                </p:cNvSpPr>
                <p:nvPr/>
              </p:nvSpPr>
              <p:spPr bwMode="auto">
                <a:xfrm>
                  <a:off x="2160" y="16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3" name="Line 330"/>
                <p:cNvSpPr>
                  <a:spLocks noChangeShapeType="1"/>
                </p:cNvSpPr>
                <p:nvPr/>
              </p:nvSpPr>
              <p:spPr bwMode="auto">
                <a:xfrm>
                  <a:off x="2160" y="16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4" name="Line 331"/>
                <p:cNvSpPr>
                  <a:spLocks noChangeShapeType="1"/>
                </p:cNvSpPr>
                <p:nvPr/>
              </p:nvSpPr>
              <p:spPr bwMode="auto">
                <a:xfrm>
                  <a:off x="2160" y="17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5" name="Line 332"/>
                <p:cNvSpPr>
                  <a:spLocks noChangeShapeType="1"/>
                </p:cNvSpPr>
                <p:nvPr/>
              </p:nvSpPr>
              <p:spPr bwMode="auto">
                <a:xfrm>
                  <a:off x="2160" y="17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6" name="Line 333"/>
                <p:cNvSpPr>
                  <a:spLocks noChangeShapeType="1"/>
                </p:cNvSpPr>
                <p:nvPr/>
              </p:nvSpPr>
              <p:spPr bwMode="auto">
                <a:xfrm>
                  <a:off x="2160" y="18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7" name="Line 334"/>
                <p:cNvSpPr>
                  <a:spLocks noChangeShapeType="1"/>
                </p:cNvSpPr>
                <p:nvPr/>
              </p:nvSpPr>
              <p:spPr bwMode="auto">
                <a:xfrm rot="-5400000">
                  <a:off x="223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8" name="Line 335"/>
                <p:cNvSpPr>
                  <a:spLocks noChangeShapeType="1"/>
                </p:cNvSpPr>
                <p:nvPr/>
              </p:nvSpPr>
              <p:spPr bwMode="auto">
                <a:xfrm rot="-5400000">
                  <a:off x="218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79" name="Line 336"/>
                <p:cNvSpPr>
                  <a:spLocks noChangeShapeType="1"/>
                </p:cNvSpPr>
                <p:nvPr/>
              </p:nvSpPr>
              <p:spPr bwMode="auto">
                <a:xfrm rot="-5400000">
                  <a:off x="213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0" name="Line 337"/>
                <p:cNvSpPr>
                  <a:spLocks noChangeShapeType="1"/>
                </p:cNvSpPr>
                <p:nvPr/>
              </p:nvSpPr>
              <p:spPr bwMode="auto">
                <a:xfrm rot="-5400000">
                  <a:off x="208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1" name="Line 338"/>
                <p:cNvSpPr>
                  <a:spLocks noChangeShapeType="1"/>
                </p:cNvSpPr>
                <p:nvPr/>
              </p:nvSpPr>
              <p:spPr bwMode="auto">
                <a:xfrm rot="-5400000">
                  <a:off x="204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2" name="Line 339"/>
                <p:cNvSpPr>
                  <a:spLocks noChangeShapeType="1"/>
                </p:cNvSpPr>
                <p:nvPr/>
              </p:nvSpPr>
              <p:spPr bwMode="auto">
                <a:xfrm rot="-5400000">
                  <a:off x="199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3" name="Line 340"/>
                <p:cNvSpPr>
                  <a:spLocks noChangeShapeType="1"/>
                </p:cNvSpPr>
                <p:nvPr/>
              </p:nvSpPr>
              <p:spPr bwMode="auto">
                <a:xfrm rot="-5400000">
                  <a:off x="194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4" name="Line 341"/>
                <p:cNvSpPr>
                  <a:spLocks noChangeShapeType="1"/>
                </p:cNvSpPr>
                <p:nvPr/>
              </p:nvSpPr>
              <p:spPr bwMode="auto">
                <a:xfrm rot="-5400000">
                  <a:off x="189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5" name="Line 342"/>
                <p:cNvSpPr>
                  <a:spLocks noChangeShapeType="1"/>
                </p:cNvSpPr>
                <p:nvPr/>
              </p:nvSpPr>
              <p:spPr bwMode="auto">
                <a:xfrm rot="-5400000">
                  <a:off x="184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6" name="Line 343"/>
                <p:cNvSpPr>
                  <a:spLocks noChangeShapeType="1"/>
                </p:cNvSpPr>
                <p:nvPr/>
              </p:nvSpPr>
              <p:spPr bwMode="auto">
                <a:xfrm rot="-5400000">
                  <a:off x="180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7" name="Line 344"/>
                <p:cNvSpPr>
                  <a:spLocks noChangeShapeType="1"/>
                </p:cNvSpPr>
                <p:nvPr/>
              </p:nvSpPr>
              <p:spPr bwMode="auto">
                <a:xfrm rot="-5400000">
                  <a:off x="175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8" name="Line 345"/>
                <p:cNvSpPr>
                  <a:spLocks noChangeShapeType="1"/>
                </p:cNvSpPr>
                <p:nvPr/>
              </p:nvSpPr>
              <p:spPr bwMode="auto">
                <a:xfrm rot="-5400000">
                  <a:off x="170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89" name="Line 346"/>
                <p:cNvSpPr>
                  <a:spLocks noChangeShapeType="1"/>
                </p:cNvSpPr>
                <p:nvPr/>
              </p:nvSpPr>
              <p:spPr bwMode="auto">
                <a:xfrm rot="-5400000">
                  <a:off x="165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0" name="Line 347"/>
                <p:cNvSpPr>
                  <a:spLocks noChangeShapeType="1"/>
                </p:cNvSpPr>
                <p:nvPr/>
              </p:nvSpPr>
              <p:spPr bwMode="auto">
                <a:xfrm rot="-5400000">
                  <a:off x="228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1" name="Line 348"/>
                <p:cNvSpPr>
                  <a:spLocks noChangeShapeType="1"/>
                </p:cNvSpPr>
                <p:nvPr/>
              </p:nvSpPr>
              <p:spPr bwMode="auto">
                <a:xfrm rot="-5400000">
                  <a:off x="237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2" name="Line 349"/>
                <p:cNvSpPr>
                  <a:spLocks noChangeShapeType="1"/>
                </p:cNvSpPr>
                <p:nvPr/>
              </p:nvSpPr>
              <p:spPr bwMode="auto">
                <a:xfrm rot="-5400000">
                  <a:off x="266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3" name="Line 350"/>
                <p:cNvSpPr>
                  <a:spLocks noChangeShapeType="1"/>
                </p:cNvSpPr>
                <p:nvPr/>
              </p:nvSpPr>
              <p:spPr bwMode="auto">
                <a:xfrm rot="-5400000">
                  <a:off x="232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4" name="Line 351"/>
                <p:cNvSpPr>
                  <a:spLocks noChangeShapeType="1"/>
                </p:cNvSpPr>
                <p:nvPr/>
              </p:nvSpPr>
              <p:spPr bwMode="auto">
                <a:xfrm rot="-5400000">
                  <a:off x="261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5" name="Line 352"/>
                <p:cNvSpPr>
                  <a:spLocks noChangeShapeType="1"/>
                </p:cNvSpPr>
                <p:nvPr/>
              </p:nvSpPr>
              <p:spPr bwMode="auto">
                <a:xfrm rot="-5400000">
                  <a:off x="256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6" name="Line 353"/>
                <p:cNvSpPr>
                  <a:spLocks noChangeShapeType="1"/>
                </p:cNvSpPr>
                <p:nvPr/>
              </p:nvSpPr>
              <p:spPr bwMode="auto">
                <a:xfrm rot="-5400000">
                  <a:off x="252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7" name="Line 354"/>
                <p:cNvSpPr>
                  <a:spLocks noChangeShapeType="1"/>
                </p:cNvSpPr>
                <p:nvPr/>
              </p:nvSpPr>
              <p:spPr bwMode="auto">
                <a:xfrm rot="-5400000">
                  <a:off x="247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698" name="Line 355"/>
                <p:cNvSpPr>
                  <a:spLocks noChangeShapeType="1"/>
                </p:cNvSpPr>
                <p:nvPr/>
              </p:nvSpPr>
              <p:spPr bwMode="auto">
                <a:xfrm rot="-5400000">
                  <a:off x="242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470" name="Rectangle 356"/>
              <p:cNvSpPr>
                <a:spLocks noChangeArrowheads="1"/>
              </p:cNvSpPr>
              <p:nvPr/>
            </p:nvSpPr>
            <p:spPr bwMode="auto">
              <a:xfrm rot="-5400000">
                <a:off x="216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1" name="Rectangle 357"/>
              <p:cNvSpPr>
                <a:spLocks noChangeArrowheads="1"/>
              </p:cNvSpPr>
              <p:nvPr/>
            </p:nvSpPr>
            <p:spPr bwMode="auto">
              <a:xfrm rot="-5400000">
                <a:off x="2208"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2" name="Rectangle 358"/>
              <p:cNvSpPr>
                <a:spLocks noChangeArrowheads="1"/>
              </p:cNvSpPr>
              <p:nvPr/>
            </p:nvSpPr>
            <p:spPr bwMode="auto">
              <a:xfrm rot="-5400000">
                <a:off x="2256"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3" name="Rectangle 359"/>
              <p:cNvSpPr>
                <a:spLocks noChangeArrowheads="1"/>
              </p:cNvSpPr>
              <p:nvPr/>
            </p:nvSpPr>
            <p:spPr bwMode="auto">
              <a:xfrm rot="-5400000">
                <a:off x="2304"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4" name="Rectangle 360"/>
              <p:cNvSpPr>
                <a:spLocks noChangeArrowheads="1"/>
              </p:cNvSpPr>
              <p:nvPr/>
            </p:nvSpPr>
            <p:spPr bwMode="auto">
              <a:xfrm rot="-5400000">
                <a:off x="235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5" name="Rectangle 361"/>
              <p:cNvSpPr>
                <a:spLocks noChangeArrowheads="1"/>
              </p:cNvSpPr>
              <p:nvPr/>
            </p:nvSpPr>
            <p:spPr bwMode="auto">
              <a:xfrm rot="-5400000">
                <a:off x="2400"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6" name="Rectangle 362"/>
              <p:cNvSpPr>
                <a:spLocks noChangeArrowheads="1"/>
              </p:cNvSpPr>
              <p:nvPr/>
            </p:nvSpPr>
            <p:spPr bwMode="auto">
              <a:xfrm rot="-5400000">
                <a:off x="2448"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7" name="Rectangle 363"/>
              <p:cNvSpPr>
                <a:spLocks noChangeArrowheads="1"/>
              </p:cNvSpPr>
              <p:nvPr/>
            </p:nvSpPr>
            <p:spPr bwMode="auto">
              <a:xfrm rot="-5400000">
                <a:off x="2448"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8" name="Rectangle 364"/>
              <p:cNvSpPr>
                <a:spLocks noChangeArrowheads="1"/>
              </p:cNvSpPr>
              <p:nvPr/>
            </p:nvSpPr>
            <p:spPr bwMode="auto">
              <a:xfrm rot="-5400000">
                <a:off x="2448"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79" name="Rectangle 365"/>
              <p:cNvSpPr>
                <a:spLocks noChangeArrowheads="1"/>
              </p:cNvSpPr>
              <p:nvPr/>
            </p:nvSpPr>
            <p:spPr bwMode="auto">
              <a:xfrm rot="-5400000">
                <a:off x="249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0" name="Rectangle 366"/>
              <p:cNvSpPr>
                <a:spLocks noChangeArrowheads="1"/>
              </p:cNvSpPr>
              <p:nvPr/>
            </p:nvSpPr>
            <p:spPr bwMode="auto">
              <a:xfrm rot="-5400000">
                <a:off x="2448"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1" name="Rectangle 367"/>
              <p:cNvSpPr>
                <a:spLocks noChangeArrowheads="1"/>
              </p:cNvSpPr>
              <p:nvPr/>
            </p:nvSpPr>
            <p:spPr bwMode="auto">
              <a:xfrm rot="-5400000">
                <a:off x="244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2" name="Rectangle 368"/>
              <p:cNvSpPr>
                <a:spLocks noChangeArrowheads="1"/>
              </p:cNvSpPr>
              <p:nvPr/>
            </p:nvSpPr>
            <p:spPr bwMode="auto">
              <a:xfrm rot="-5400000">
                <a:off x="244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3" name="Rectangle 369"/>
              <p:cNvSpPr>
                <a:spLocks noChangeArrowheads="1"/>
              </p:cNvSpPr>
              <p:nvPr/>
            </p:nvSpPr>
            <p:spPr bwMode="auto">
              <a:xfrm rot="-5400000">
                <a:off x="2400"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4" name="Rectangle 370"/>
              <p:cNvSpPr>
                <a:spLocks noChangeArrowheads="1"/>
              </p:cNvSpPr>
              <p:nvPr/>
            </p:nvSpPr>
            <p:spPr bwMode="auto">
              <a:xfrm rot="-5400000">
                <a:off x="2352"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5" name="Rectangle 371"/>
              <p:cNvSpPr>
                <a:spLocks noChangeArrowheads="1"/>
              </p:cNvSpPr>
              <p:nvPr/>
            </p:nvSpPr>
            <p:spPr bwMode="auto">
              <a:xfrm rot="-5400000">
                <a:off x="2304"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6" name="Rectangle 372"/>
              <p:cNvSpPr>
                <a:spLocks noChangeArrowheads="1"/>
              </p:cNvSpPr>
              <p:nvPr/>
            </p:nvSpPr>
            <p:spPr bwMode="auto">
              <a:xfrm rot="-5400000">
                <a:off x="225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7" name="Rectangle 373"/>
              <p:cNvSpPr>
                <a:spLocks noChangeArrowheads="1"/>
              </p:cNvSpPr>
              <p:nvPr/>
            </p:nvSpPr>
            <p:spPr bwMode="auto">
              <a:xfrm rot="-5400000">
                <a:off x="225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8" name="Rectangle 374"/>
              <p:cNvSpPr>
                <a:spLocks noChangeArrowheads="1"/>
              </p:cNvSpPr>
              <p:nvPr/>
            </p:nvSpPr>
            <p:spPr bwMode="auto">
              <a:xfrm rot="-5400000">
                <a:off x="225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89" name="Rectangle 375"/>
              <p:cNvSpPr>
                <a:spLocks noChangeArrowheads="1"/>
              </p:cNvSpPr>
              <p:nvPr/>
            </p:nvSpPr>
            <p:spPr bwMode="auto">
              <a:xfrm rot="-5400000">
                <a:off x="225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0" name="Rectangle 376"/>
              <p:cNvSpPr>
                <a:spLocks noChangeArrowheads="1"/>
              </p:cNvSpPr>
              <p:nvPr/>
            </p:nvSpPr>
            <p:spPr bwMode="auto">
              <a:xfrm rot="-5400000">
                <a:off x="2304"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1" name="Rectangle 377"/>
              <p:cNvSpPr>
                <a:spLocks noChangeArrowheads="1"/>
              </p:cNvSpPr>
              <p:nvPr/>
            </p:nvSpPr>
            <p:spPr bwMode="auto">
              <a:xfrm rot="-5400000">
                <a:off x="2352"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2" name="Rectangle 378"/>
              <p:cNvSpPr>
                <a:spLocks noChangeArrowheads="1"/>
              </p:cNvSpPr>
              <p:nvPr/>
            </p:nvSpPr>
            <p:spPr bwMode="auto">
              <a:xfrm rot="-5400000">
                <a:off x="2400"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3" name="Rectangle 379"/>
              <p:cNvSpPr>
                <a:spLocks noChangeArrowheads="1"/>
              </p:cNvSpPr>
              <p:nvPr/>
            </p:nvSpPr>
            <p:spPr bwMode="auto">
              <a:xfrm rot="-5400000">
                <a:off x="2400"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4" name="Rectangle 380"/>
              <p:cNvSpPr>
                <a:spLocks noChangeArrowheads="1"/>
              </p:cNvSpPr>
              <p:nvPr/>
            </p:nvSpPr>
            <p:spPr bwMode="auto">
              <a:xfrm rot="-5400000">
                <a:off x="244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5" name="Rectangle 381"/>
              <p:cNvSpPr>
                <a:spLocks noChangeArrowheads="1"/>
              </p:cNvSpPr>
              <p:nvPr/>
            </p:nvSpPr>
            <p:spPr bwMode="auto">
              <a:xfrm rot="-5400000">
                <a:off x="240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6" name="Rectangle 382"/>
              <p:cNvSpPr>
                <a:spLocks noChangeArrowheads="1"/>
              </p:cNvSpPr>
              <p:nvPr/>
            </p:nvSpPr>
            <p:spPr bwMode="auto">
              <a:xfrm rot="-5400000">
                <a:off x="240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7" name="Rectangle 383"/>
              <p:cNvSpPr>
                <a:spLocks noChangeArrowheads="1"/>
              </p:cNvSpPr>
              <p:nvPr/>
            </p:nvSpPr>
            <p:spPr bwMode="auto">
              <a:xfrm rot="-5400000">
                <a:off x="235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8" name="Rectangle 384"/>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499" name="Rectangle 385"/>
              <p:cNvSpPr>
                <a:spLocks noChangeArrowheads="1"/>
              </p:cNvSpPr>
              <p:nvPr/>
            </p:nvSpPr>
            <p:spPr bwMode="auto">
              <a:xfrm rot="-5400000">
                <a:off x="2256"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0" name="Rectangle 386"/>
              <p:cNvSpPr>
                <a:spLocks noChangeArrowheads="1"/>
              </p:cNvSpPr>
              <p:nvPr/>
            </p:nvSpPr>
            <p:spPr bwMode="auto">
              <a:xfrm rot="-5400000">
                <a:off x="211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1" name="Rectangle 387"/>
              <p:cNvSpPr>
                <a:spLocks noChangeArrowheads="1"/>
              </p:cNvSpPr>
              <p:nvPr/>
            </p:nvSpPr>
            <p:spPr bwMode="auto">
              <a:xfrm rot="-5400000">
                <a:off x="2064"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02" name="Rectangle 388"/>
              <p:cNvSpPr>
                <a:spLocks noChangeArrowheads="1"/>
              </p:cNvSpPr>
              <p:nvPr/>
            </p:nvSpPr>
            <p:spPr bwMode="auto">
              <a:xfrm rot="-5400000">
                <a:off x="2064"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3" name="Rectangle 389"/>
              <p:cNvSpPr>
                <a:spLocks noChangeArrowheads="1"/>
              </p:cNvSpPr>
              <p:nvPr/>
            </p:nvSpPr>
            <p:spPr bwMode="auto">
              <a:xfrm rot="-5400000">
                <a:off x="201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4" name="Rectangle 390"/>
              <p:cNvSpPr>
                <a:spLocks noChangeArrowheads="1"/>
              </p:cNvSpPr>
              <p:nvPr/>
            </p:nvSpPr>
            <p:spPr bwMode="auto">
              <a:xfrm rot="-5400000">
                <a:off x="201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5" name="Rectangle 391"/>
              <p:cNvSpPr>
                <a:spLocks noChangeArrowheads="1"/>
              </p:cNvSpPr>
              <p:nvPr/>
            </p:nvSpPr>
            <p:spPr bwMode="auto">
              <a:xfrm rot="-5400000">
                <a:off x="201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6" name="Rectangle 392"/>
              <p:cNvSpPr>
                <a:spLocks noChangeArrowheads="1"/>
              </p:cNvSpPr>
              <p:nvPr/>
            </p:nvSpPr>
            <p:spPr bwMode="auto">
              <a:xfrm rot="-5400000">
                <a:off x="201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7" name="Rectangle 393"/>
              <p:cNvSpPr>
                <a:spLocks noChangeArrowheads="1"/>
              </p:cNvSpPr>
              <p:nvPr/>
            </p:nvSpPr>
            <p:spPr bwMode="auto">
              <a:xfrm rot="-5400000">
                <a:off x="2016"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8" name="Rectangle 394"/>
              <p:cNvSpPr>
                <a:spLocks noChangeArrowheads="1"/>
              </p:cNvSpPr>
              <p:nvPr/>
            </p:nvSpPr>
            <p:spPr bwMode="auto">
              <a:xfrm rot="-5400000">
                <a:off x="2016"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09" name="Rectangle 395"/>
              <p:cNvSpPr>
                <a:spLocks noChangeArrowheads="1"/>
              </p:cNvSpPr>
              <p:nvPr/>
            </p:nvSpPr>
            <p:spPr bwMode="auto">
              <a:xfrm rot="-5400000">
                <a:off x="201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0" name="Rectangle 396"/>
              <p:cNvSpPr>
                <a:spLocks noChangeArrowheads="1"/>
              </p:cNvSpPr>
              <p:nvPr/>
            </p:nvSpPr>
            <p:spPr bwMode="auto">
              <a:xfrm rot="-5400000">
                <a:off x="196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1" name="Rectangle 397"/>
              <p:cNvSpPr>
                <a:spLocks noChangeArrowheads="1"/>
              </p:cNvSpPr>
              <p:nvPr/>
            </p:nvSpPr>
            <p:spPr bwMode="auto">
              <a:xfrm rot="-5400000">
                <a:off x="196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2" name="Rectangle 398"/>
              <p:cNvSpPr>
                <a:spLocks noChangeArrowheads="1"/>
              </p:cNvSpPr>
              <p:nvPr/>
            </p:nvSpPr>
            <p:spPr bwMode="auto">
              <a:xfrm rot="-5400000">
                <a:off x="1968"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3" name="Rectangle 399"/>
              <p:cNvSpPr>
                <a:spLocks noChangeArrowheads="1"/>
              </p:cNvSpPr>
              <p:nvPr/>
            </p:nvSpPr>
            <p:spPr bwMode="auto">
              <a:xfrm rot="-5400000">
                <a:off x="196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4" name="Rectangle 400"/>
              <p:cNvSpPr>
                <a:spLocks noChangeArrowheads="1"/>
              </p:cNvSpPr>
              <p:nvPr/>
            </p:nvSpPr>
            <p:spPr bwMode="auto">
              <a:xfrm rot="-5400000">
                <a:off x="196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5" name="Rectangle 401"/>
              <p:cNvSpPr>
                <a:spLocks noChangeArrowheads="1"/>
              </p:cNvSpPr>
              <p:nvPr/>
            </p:nvSpPr>
            <p:spPr bwMode="auto">
              <a:xfrm rot="-5400000">
                <a:off x="2016"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6" name="Rectangle 402"/>
              <p:cNvSpPr>
                <a:spLocks noChangeArrowheads="1"/>
              </p:cNvSpPr>
              <p:nvPr/>
            </p:nvSpPr>
            <p:spPr bwMode="auto">
              <a:xfrm rot="-5400000">
                <a:off x="20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7" name="Rectangle 403"/>
              <p:cNvSpPr>
                <a:spLocks noChangeArrowheads="1"/>
              </p:cNvSpPr>
              <p:nvPr/>
            </p:nvSpPr>
            <p:spPr bwMode="auto">
              <a:xfrm rot="-5400000">
                <a:off x="20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8" name="Rectangle 404"/>
              <p:cNvSpPr>
                <a:spLocks noChangeArrowheads="1"/>
              </p:cNvSpPr>
              <p:nvPr/>
            </p:nvSpPr>
            <p:spPr bwMode="auto">
              <a:xfrm rot="-5400000">
                <a:off x="21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19" name="Rectangle 405"/>
              <p:cNvSpPr>
                <a:spLocks noChangeArrowheads="1"/>
              </p:cNvSpPr>
              <p:nvPr/>
            </p:nvSpPr>
            <p:spPr bwMode="auto">
              <a:xfrm rot="-5400000">
                <a:off x="2160"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0" name="Rectangle 406"/>
              <p:cNvSpPr>
                <a:spLocks noChangeArrowheads="1"/>
              </p:cNvSpPr>
              <p:nvPr/>
            </p:nvSpPr>
            <p:spPr bwMode="auto">
              <a:xfrm rot="-5400000">
                <a:off x="2208"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1" name="Rectangle 407"/>
              <p:cNvSpPr>
                <a:spLocks noChangeArrowheads="1"/>
              </p:cNvSpPr>
              <p:nvPr/>
            </p:nvSpPr>
            <p:spPr bwMode="auto">
              <a:xfrm rot="-5400000">
                <a:off x="2112"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2" name="Rectangle 408"/>
              <p:cNvSpPr>
                <a:spLocks noChangeArrowheads="1"/>
              </p:cNvSpPr>
              <p:nvPr/>
            </p:nvSpPr>
            <p:spPr bwMode="auto">
              <a:xfrm rot="-5400000">
                <a:off x="201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23" name="Rectangle 409"/>
              <p:cNvSpPr>
                <a:spLocks noChangeArrowheads="1"/>
              </p:cNvSpPr>
              <p:nvPr/>
            </p:nvSpPr>
            <p:spPr bwMode="auto">
              <a:xfrm rot="-5400000">
                <a:off x="2064"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4" name="Rectangle 410"/>
              <p:cNvSpPr>
                <a:spLocks noChangeArrowheads="1"/>
              </p:cNvSpPr>
              <p:nvPr/>
            </p:nvSpPr>
            <p:spPr bwMode="auto">
              <a:xfrm rot="-5400000">
                <a:off x="2064"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5" name="Rectangle 411"/>
              <p:cNvSpPr>
                <a:spLocks noChangeArrowheads="1"/>
              </p:cNvSpPr>
              <p:nvPr/>
            </p:nvSpPr>
            <p:spPr bwMode="auto">
              <a:xfrm rot="-5400000">
                <a:off x="2064"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6" name="Rectangle 412"/>
              <p:cNvSpPr>
                <a:spLocks noChangeArrowheads="1"/>
              </p:cNvSpPr>
              <p:nvPr/>
            </p:nvSpPr>
            <p:spPr bwMode="auto">
              <a:xfrm rot="-5400000">
                <a:off x="196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7" name="Rectangle 413"/>
              <p:cNvSpPr>
                <a:spLocks noChangeArrowheads="1"/>
              </p:cNvSpPr>
              <p:nvPr/>
            </p:nvSpPr>
            <p:spPr bwMode="auto">
              <a:xfrm rot="-5400000">
                <a:off x="196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8" name="Rectangle 414"/>
              <p:cNvSpPr>
                <a:spLocks noChangeArrowheads="1"/>
              </p:cNvSpPr>
              <p:nvPr/>
            </p:nvSpPr>
            <p:spPr bwMode="auto">
              <a:xfrm rot="-5400000">
                <a:off x="1968"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29" name="Rectangle 415"/>
              <p:cNvSpPr>
                <a:spLocks noChangeArrowheads="1"/>
              </p:cNvSpPr>
              <p:nvPr/>
            </p:nvSpPr>
            <p:spPr bwMode="auto">
              <a:xfrm rot="-5400000">
                <a:off x="1968"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0" name="Rectangle 416"/>
              <p:cNvSpPr>
                <a:spLocks noChangeArrowheads="1"/>
              </p:cNvSpPr>
              <p:nvPr/>
            </p:nvSpPr>
            <p:spPr bwMode="auto">
              <a:xfrm rot="-5400000">
                <a:off x="201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1" name="Rectangle 417"/>
              <p:cNvSpPr>
                <a:spLocks noChangeArrowheads="1"/>
              </p:cNvSpPr>
              <p:nvPr/>
            </p:nvSpPr>
            <p:spPr bwMode="auto">
              <a:xfrm rot="-5400000">
                <a:off x="201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2" name="Rectangle 418"/>
              <p:cNvSpPr>
                <a:spLocks noChangeArrowheads="1"/>
              </p:cNvSpPr>
              <p:nvPr/>
            </p:nvSpPr>
            <p:spPr bwMode="auto">
              <a:xfrm rot="-5400000">
                <a:off x="201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3" name="Rectangle 419"/>
              <p:cNvSpPr>
                <a:spLocks noChangeArrowheads="1"/>
              </p:cNvSpPr>
              <p:nvPr/>
            </p:nvSpPr>
            <p:spPr bwMode="auto">
              <a:xfrm rot="-5400000">
                <a:off x="2016"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4" name="Rectangle 420"/>
              <p:cNvSpPr>
                <a:spLocks noChangeArrowheads="1"/>
              </p:cNvSpPr>
              <p:nvPr/>
            </p:nvSpPr>
            <p:spPr bwMode="auto">
              <a:xfrm rot="-5400000">
                <a:off x="2064"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5" name="Rectangle 421"/>
              <p:cNvSpPr>
                <a:spLocks noChangeArrowheads="1"/>
              </p:cNvSpPr>
              <p:nvPr/>
            </p:nvSpPr>
            <p:spPr bwMode="auto">
              <a:xfrm rot="-5400000">
                <a:off x="20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6" name="Rectangle 422"/>
              <p:cNvSpPr>
                <a:spLocks noChangeArrowheads="1"/>
              </p:cNvSpPr>
              <p:nvPr/>
            </p:nvSpPr>
            <p:spPr bwMode="auto">
              <a:xfrm rot="-5400000">
                <a:off x="211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7" name="Rectangle 423"/>
              <p:cNvSpPr>
                <a:spLocks noChangeArrowheads="1"/>
              </p:cNvSpPr>
              <p:nvPr/>
            </p:nvSpPr>
            <p:spPr bwMode="auto">
              <a:xfrm rot="-5400000">
                <a:off x="235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8" name="Rectangle 424"/>
              <p:cNvSpPr>
                <a:spLocks noChangeArrowheads="1"/>
              </p:cNvSpPr>
              <p:nvPr/>
            </p:nvSpPr>
            <p:spPr bwMode="auto">
              <a:xfrm rot="-5400000">
                <a:off x="21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39" name="Rectangle 425"/>
              <p:cNvSpPr>
                <a:spLocks noChangeArrowheads="1"/>
              </p:cNvSpPr>
              <p:nvPr/>
            </p:nvSpPr>
            <p:spPr bwMode="auto">
              <a:xfrm rot="-5400000">
                <a:off x="2208"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0" name="Rectangle 426"/>
              <p:cNvSpPr>
                <a:spLocks noChangeArrowheads="1"/>
              </p:cNvSpPr>
              <p:nvPr/>
            </p:nvSpPr>
            <p:spPr bwMode="auto">
              <a:xfrm rot="-5400000">
                <a:off x="2256"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1" name="Rectangle 427"/>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2" name="Rectangle 428"/>
              <p:cNvSpPr>
                <a:spLocks noChangeArrowheads="1"/>
              </p:cNvSpPr>
              <p:nvPr/>
            </p:nvSpPr>
            <p:spPr bwMode="auto">
              <a:xfrm rot="-5400000">
                <a:off x="230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3" name="Rectangle 429"/>
              <p:cNvSpPr>
                <a:spLocks noChangeArrowheads="1"/>
              </p:cNvSpPr>
              <p:nvPr/>
            </p:nvSpPr>
            <p:spPr bwMode="auto">
              <a:xfrm rot="-5400000">
                <a:off x="244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4" name="Rectangle 430"/>
              <p:cNvSpPr>
                <a:spLocks noChangeArrowheads="1"/>
              </p:cNvSpPr>
              <p:nvPr/>
            </p:nvSpPr>
            <p:spPr bwMode="auto">
              <a:xfrm rot="-5400000">
                <a:off x="2400"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5" name="Rectangle 431"/>
              <p:cNvSpPr>
                <a:spLocks noChangeArrowheads="1"/>
              </p:cNvSpPr>
              <p:nvPr/>
            </p:nvSpPr>
            <p:spPr bwMode="auto">
              <a:xfrm rot="-5400000">
                <a:off x="244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46" name="Rectangle 432"/>
              <p:cNvSpPr>
                <a:spLocks noChangeArrowheads="1"/>
              </p:cNvSpPr>
              <p:nvPr/>
            </p:nvSpPr>
            <p:spPr bwMode="auto">
              <a:xfrm rot="-5400000">
                <a:off x="220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7" name="Rectangle 433"/>
              <p:cNvSpPr>
                <a:spLocks noChangeArrowheads="1"/>
              </p:cNvSpPr>
              <p:nvPr/>
            </p:nvSpPr>
            <p:spPr bwMode="auto">
              <a:xfrm rot="-5400000">
                <a:off x="220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8" name="Rectangle 434"/>
              <p:cNvSpPr>
                <a:spLocks noChangeArrowheads="1"/>
              </p:cNvSpPr>
              <p:nvPr/>
            </p:nvSpPr>
            <p:spPr bwMode="auto">
              <a:xfrm rot="-5400000">
                <a:off x="2304"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49" name="Rectangle 435"/>
              <p:cNvSpPr>
                <a:spLocks noChangeArrowheads="1"/>
              </p:cNvSpPr>
              <p:nvPr/>
            </p:nvSpPr>
            <p:spPr bwMode="auto">
              <a:xfrm rot="-5400000">
                <a:off x="2400"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0" name="Rectangle 436"/>
              <p:cNvSpPr>
                <a:spLocks noChangeArrowheads="1"/>
              </p:cNvSpPr>
              <p:nvPr/>
            </p:nvSpPr>
            <p:spPr bwMode="auto">
              <a:xfrm rot="-5400000">
                <a:off x="2448"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1" name="Rectangle 437"/>
              <p:cNvSpPr>
                <a:spLocks noChangeArrowheads="1"/>
              </p:cNvSpPr>
              <p:nvPr/>
            </p:nvSpPr>
            <p:spPr bwMode="auto">
              <a:xfrm rot="-5400000">
                <a:off x="249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2" name="Rectangle 438"/>
              <p:cNvSpPr>
                <a:spLocks noChangeArrowheads="1"/>
              </p:cNvSpPr>
              <p:nvPr/>
            </p:nvSpPr>
            <p:spPr bwMode="auto">
              <a:xfrm rot="-5400000">
                <a:off x="249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3" name="Rectangle 439"/>
              <p:cNvSpPr>
                <a:spLocks noChangeArrowheads="1"/>
              </p:cNvSpPr>
              <p:nvPr/>
            </p:nvSpPr>
            <p:spPr bwMode="auto">
              <a:xfrm rot="-5400000">
                <a:off x="249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54" name="Rectangle 440"/>
              <p:cNvSpPr>
                <a:spLocks noChangeArrowheads="1"/>
              </p:cNvSpPr>
              <p:nvPr/>
            </p:nvSpPr>
            <p:spPr bwMode="auto">
              <a:xfrm rot="-5400000">
                <a:off x="2160"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5" name="Rectangle 441"/>
              <p:cNvSpPr>
                <a:spLocks noChangeArrowheads="1"/>
              </p:cNvSpPr>
              <p:nvPr/>
            </p:nvSpPr>
            <p:spPr bwMode="auto">
              <a:xfrm rot="-5400000">
                <a:off x="2208"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6" name="Rectangle 442"/>
              <p:cNvSpPr>
                <a:spLocks noChangeArrowheads="1"/>
              </p:cNvSpPr>
              <p:nvPr/>
            </p:nvSpPr>
            <p:spPr bwMode="auto">
              <a:xfrm rot="-5400000">
                <a:off x="2256"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7" name="Rectangle 443"/>
              <p:cNvSpPr>
                <a:spLocks noChangeArrowheads="1"/>
              </p:cNvSpPr>
              <p:nvPr/>
            </p:nvSpPr>
            <p:spPr bwMode="auto">
              <a:xfrm rot="-5400000">
                <a:off x="2304"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8" name="Rectangle 444"/>
              <p:cNvSpPr>
                <a:spLocks noChangeArrowheads="1"/>
              </p:cNvSpPr>
              <p:nvPr/>
            </p:nvSpPr>
            <p:spPr bwMode="auto">
              <a:xfrm rot="-5400000">
                <a:off x="2352"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59" name="Rectangle 445"/>
              <p:cNvSpPr>
                <a:spLocks noChangeArrowheads="1"/>
              </p:cNvSpPr>
              <p:nvPr/>
            </p:nvSpPr>
            <p:spPr bwMode="auto">
              <a:xfrm rot="-5400000">
                <a:off x="240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0" name="Rectangle 446"/>
              <p:cNvSpPr>
                <a:spLocks noChangeArrowheads="1"/>
              </p:cNvSpPr>
              <p:nvPr/>
            </p:nvSpPr>
            <p:spPr bwMode="auto">
              <a:xfrm rot="-5400000">
                <a:off x="249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1" name="Rectangle 447"/>
              <p:cNvSpPr>
                <a:spLocks noChangeArrowheads="1"/>
              </p:cNvSpPr>
              <p:nvPr/>
            </p:nvSpPr>
            <p:spPr bwMode="auto">
              <a:xfrm rot="-5400000">
                <a:off x="211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2" name="Rectangle 448"/>
              <p:cNvSpPr>
                <a:spLocks noChangeArrowheads="1"/>
              </p:cNvSpPr>
              <p:nvPr/>
            </p:nvSpPr>
            <p:spPr bwMode="auto">
              <a:xfrm rot="-5400000">
                <a:off x="2352"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3" name="Rectangle 449"/>
              <p:cNvSpPr>
                <a:spLocks noChangeArrowheads="1"/>
              </p:cNvSpPr>
              <p:nvPr/>
            </p:nvSpPr>
            <p:spPr bwMode="auto">
              <a:xfrm rot="-5400000">
                <a:off x="2304"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4" name="Rectangle 450"/>
              <p:cNvSpPr>
                <a:spLocks noChangeArrowheads="1"/>
              </p:cNvSpPr>
              <p:nvPr/>
            </p:nvSpPr>
            <p:spPr bwMode="auto">
              <a:xfrm rot="-5400000">
                <a:off x="2304"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565" name="Rectangle 451"/>
              <p:cNvSpPr>
                <a:spLocks noChangeArrowheads="1"/>
              </p:cNvSpPr>
              <p:nvPr/>
            </p:nvSpPr>
            <p:spPr bwMode="auto">
              <a:xfrm rot="-5400000">
                <a:off x="2256"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66" name="Rectangle 452"/>
              <p:cNvSpPr>
                <a:spLocks noChangeArrowheads="1"/>
              </p:cNvSpPr>
              <p:nvPr/>
            </p:nvSpPr>
            <p:spPr bwMode="auto">
              <a:xfrm rot="-5400000">
                <a:off x="2208"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67" name="Rectangle 453"/>
              <p:cNvSpPr>
                <a:spLocks noChangeArrowheads="1"/>
              </p:cNvSpPr>
              <p:nvPr/>
            </p:nvSpPr>
            <p:spPr bwMode="auto">
              <a:xfrm rot="-5400000">
                <a:off x="2160"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68" name="Rectangle 454"/>
              <p:cNvSpPr>
                <a:spLocks noChangeArrowheads="1"/>
              </p:cNvSpPr>
              <p:nvPr/>
            </p:nvSpPr>
            <p:spPr bwMode="auto">
              <a:xfrm rot="-5400000">
                <a:off x="2256"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69" name="Rectangle 455"/>
              <p:cNvSpPr>
                <a:spLocks noChangeArrowheads="1"/>
              </p:cNvSpPr>
              <p:nvPr/>
            </p:nvSpPr>
            <p:spPr bwMode="auto">
              <a:xfrm rot="-5400000">
                <a:off x="2160"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0" name="Rectangle 456"/>
              <p:cNvSpPr>
                <a:spLocks noChangeArrowheads="1"/>
              </p:cNvSpPr>
              <p:nvPr/>
            </p:nvSpPr>
            <p:spPr bwMode="auto">
              <a:xfrm rot="-5400000">
                <a:off x="2208"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1" name="Rectangle 457"/>
              <p:cNvSpPr>
                <a:spLocks noChangeArrowheads="1"/>
              </p:cNvSpPr>
              <p:nvPr/>
            </p:nvSpPr>
            <p:spPr bwMode="auto">
              <a:xfrm rot="-5400000">
                <a:off x="235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2" name="Rectangle 458"/>
              <p:cNvSpPr>
                <a:spLocks noChangeArrowheads="1"/>
              </p:cNvSpPr>
              <p:nvPr/>
            </p:nvSpPr>
            <p:spPr bwMode="auto">
              <a:xfrm rot="-5400000">
                <a:off x="235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3" name="Rectangle 459"/>
              <p:cNvSpPr>
                <a:spLocks noChangeArrowheads="1"/>
              </p:cNvSpPr>
              <p:nvPr/>
            </p:nvSpPr>
            <p:spPr bwMode="auto">
              <a:xfrm rot="-5400000">
                <a:off x="230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4" name="Rectangle 460"/>
              <p:cNvSpPr>
                <a:spLocks noChangeArrowheads="1"/>
              </p:cNvSpPr>
              <p:nvPr/>
            </p:nvSpPr>
            <p:spPr bwMode="auto">
              <a:xfrm rot="-5400000">
                <a:off x="230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5" name="Rectangle 461"/>
              <p:cNvSpPr>
                <a:spLocks noChangeArrowheads="1"/>
              </p:cNvSpPr>
              <p:nvPr/>
            </p:nvSpPr>
            <p:spPr bwMode="auto">
              <a:xfrm rot="-5400000">
                <a:off x="2256"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6" name="Rectangle 462"/>
              <p:cNvSpPr>
                <a:spLocks noChangeArrowheads="1"/>
              </p:cNvSpPr>
              <p:nvPr/>
            </p:nvSpPr>
            <p:spPr bwMode="auto">
              <a:xfrm rot="-5400000">
                <a:off x="2208"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7" name="Rectangle 463"/>
              <p:cNvSpPr>
                <a:spLocks noChangeArrowheads="1"/>
              </p:cNvSpPr>
              <p:nvPr/>
            </p:nvSpPr>
            <p:spPr bwMode="auto">
              <a:xfrm rot="-5400000">
                <a:off x="2256"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8" name="Rectangle 464"/>
              <p:cNvSpPr>
                <a:spLocks noChangeArrowheads="1"/>
              </p:cNvSpPr>
              <p:nvPr/>
            </p:nvSpPr>
            <p:spPr bwMode="auto">
              <a:xfrm rot="-5400000">
                <a:off x="2160"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79" name="Rectangle 465"/>
              <p:cNvSpPr>
                <a:spLocks noChangeArrowheads="1"/>
              </p:cNvSpPr>
              <p:nvPr/>
            </p:nvSpPr>
            <p:spPr bwMode="auto">
              <a:xfrm rot="-5400000">
                <a:off x="2208"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0" name="Rectangle 466"/>
              <p:cNvSpPr>
                <a:spLocks noChangeArrowheads="1"/>
              </p:cNvSpPr>
              <p:nvPr/>
            </p:nvSpPr>
            <p:spPr bwMode="auto">
              <a:xfrm rot="-5400000">
                <a:off x="206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1" name="Rectangle 467"/>
              <p:cNvSpPr>
                <a:spLocks noChangeArrowheads="1"/>
              </p:cNvSpPr>
              <p:nvPr/>
            </p:nvSpPr>
            <p:spPr bwMode="auto">
              <a:xfrm rot="-5400000">
                <a:off x="211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2" name="Rectangle 468"/>
              <p:cNvSpPr>
                <a:spLocks noChangeArrowheads="1"/>
              </p:cNvSpPr>
              <p:nvPr/>
            </p:nvSpPr>
            <p:spPr bwMode="auto">
              <a:xfrm rot="-5400000">
                <a:off x="2160"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3" name="Rectangle 469"/>
              <p:cNvSpPr>
                <a:spLocks noChangeArrowheads="1"/>
              </p:cNvSpPr>
              <p:nvPr/>
            </p:nvSpPr>
            <p:spPr bwMode="auto">
              <a:xfrm rot="-5400000">
                <a:off x="206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4" name="Rectangle 470"/>
              <p:cNvSpPr>
                <a:spLocks noChangeArrowheads="1"/>
              </p:cNvSpPr>
              <p:nvPr/>
            </p:nvSpPr>
            <p:spPr bwMode="auto">
              <a:xfrm rot="-5400000">
                <a:off x="211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5" name="Rectangle 471"/>
              <p:cNvSpPr>
                <a:spLocks noChangeArrowheads="1"/>
              </p:cNvSpPr>
              <p:nvPr/>
            </p:nvSpPr>
            <p:spPr bwMode="auto">
              <a:xfrm rot="-5400000">
                <a:off x="2160"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6" name="Rectangle 472"/>
              <p:cNvSpPr>
                <a:spLocks noChangeArrowheads="1"/>
              </p:cNvSpPr>
              <p:nvPr/>
            </p:nvSpPr>
            <p:spPr bwMode="auto">
              <a:xfrm rot="-5400000">
                <a:off x="2208"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7" name="Rectangle 473"/>
              <p:cNvSpPr>
                <a:spLocks noChangeArrowheads="1"/>
              </p:cNvSpPr>
              <p:nvPr/>
            </p:nvSpPr>
            <p:spPr bwMode="auto">
              <a:xfrm rot="-5400000">
                <a:off x="2256"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8" name="Rectangle 474"/>
              <p:cNvSpPr>
                <a:spLocks noChangeArrowheads="1"/>
              </p:cNvSpPr>
              <p:nvPr/>
            </p:nvSpPr>
            <p:spPr bwMode="auto">
              <a:xfrm rot="-5400000">
                <a:off x="2304"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89" name="Rectangle 475"/>
              <p:cNvSpPr>
                <a:spLocks noChangeArrowheads="1"/>
              </p:cNvSpPr>
              <p:nvPr/>
            </p:nvSpPr>
            <p:spPr bwMode="auto">
              <a:xfrm rot="-5400000">
                <a:off x="2352"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0" name="Rectangle 476"/>
              <p:cNvSpPr>
                <a:spLocks noChangeArrowheads="1"/>
              </p:cNvSpPr>
              <p:nvPr/>
            </p:nvSpPr>
            <p:spPr bwMode="auto">
              <a:xfrm rot="-5400000">
                <a:off x="211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1" name="Rectangle 477"/>
              <p:cNvSpPr>
                <a:spLocks noChangeArrowheads="1"/>
              </p:cNvSpPr>
              <p:nvPr/>
            </p:nvSpPr>
            <p:spPr bwMode="auto">
              <a:xfrm rot="-5400000">
                <a:off x="216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2" name="Rectangle 478"/>
              <p:cNvSpPr>
                <a:spLocks noChangeArrowheads="1"/>
              </p:cNvSpPr>
              <p:nvPr/>
            </p:nvSpPr>
            <p:spPr bwMode="auto">
              <a:xfrm rot="-5400000">
                <a:off x="2208"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3" name="Rectangle 479"/>
              <p:cNvSpPr>
                <a:spLocks noChangeArrowheads="1"/>
              </p:cNvSpPr>
              <p:nvPr/>
            </p:nvSpPr>
            <p:spPr bwMode="auto">
              <a:xfrm rot="-5400000">
                <a:off x="2256"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4" name="Rectangle 480"/>
              <p:cNvSpPr>
                <a:spLocks noChangeArrowheads="1"/>
              </p:cNvSpPr>
              <p:nvPr/>
            </p:nvSpPr>
            <p:spPr bwMode="auto">
              <a:xfrm rot="-5400000">
                <a:off x="2304"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5" name="Rectangle 481"/>
              <p:cNvSpPr>
                <a:spLocks noChangeArrowheads="1"/>
              </p:cNvSpPr>
              <p:nvPr/>
            </p:nvSpPr>
            <p:spPr bwMode="auto">
              <a:xfrm rot="-5400000">
                <a:off x="235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6" name="Rectangle 482"/>
              <p:cNvSpPr>
                <a:spLocks noChangeArrowheads="1"/>
              </p:cNvSpPr>
              <p:nvPr/>
            </p:nvSpPr>
            <p:spPr bwMode="auto">
              <a:xfrm rot="-5400000">
                <a:off x="240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7" name="Rectangle 483"/>
              <p:cNvSpPr>
                <a:spLocks noChangeArrowheads="1"/>
              </p:cNvSpPr>
              <p:nvPr/>
            </p:nvSpPr>
            <p:spPr bwMode="auto">
              <a:xfrm rot="-5400000">
                <a:off x="211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8" name="Rectangle 484"/>
              <p:cNvSpPr>
                <a:spLocks noChangeArrowheads="1"/>
              </p:cNvSpPr>
              <p:nvPr/>
            </p:nvSpPr>
            <p:spPr bwMode="auto">
              <a:xfrm rot="-5400000">
                <a:off x="216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599" name="Rectangle 485"/>
              <p:cNvSpPr>
                <a:spLocks noChangeArrowheads="1"/>
              </p:cNvSpPr>
              <p:nvPr/>
            </p:nvSpPr>
            <p:spPr bwMode="auto">
              <a:xfrm rot="-5400000">
                <a:off x="2208"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0" name="Rectangle 486"/>
              <p:cNvSpPr>
                <a:spLocks noChangeArrowheads="1"/>
              </p:cNvSpPr>
              <p:nvPr/>
            </p:nvSpPr>
            <p:spPr bwMode="auto">
              <a:xfrm rot="-5400000">
                <a:off x="2256"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1" name="Rectangle 487"/>
              <p:cNvSpPr>
                <a:spLocks noChangeArrowheads="1"/>
              </p:cNvSpPr>
              <p:nvPr/>
            </p:nvSpPr>
            <p:spPr bwMode="auto">
              <a:xfrm rot="-5400000">
                <a:off x="2304"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2" name="Rectangle 488"/>
              <p:cNvSpPr>
                <a:spLocks noChangeArrowheads="1"/>
              </p:cNvSpPr>
              <p:nvPr/>
            </p:nvSpPr>
            <p:spPr bwMode="auto">
              <a:xfrm rot="-5400000">
                <a:off x="235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3" name="Rectangle 489"/>
              <p:cNvSpPr>
                <a:spLocks noChangeArrowheads="1"/>
              </p:cNvSpPr>
              <p:nvPr/>
            </p:nvSpPr>
            <p:spPr bwMode="auto">
              <a:xfrm rot="-5400000">
                <a:off x="240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4" name="Rectangle 490"/>
              <p:cNvSpPr>
                <a:spLocks noChangeArrowheads="1"/>
              </p:cNvSpPr>
              <p:nvPr/>
            </p:nvSpPr>
            <p:spPr bwMode="auto">
              <a:xfrm rot="-5400000">
                <a:off x="211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5" name="Rectangle 491"/>
              <p:cNvSpPr>
                <a:spLocks noChangeArrowheads="1"/>
              </p:cNvSpPr>
              <p:nvPr/>
            </p:nvSpPr>
            <p:spPr bwMode="auto">
              <a:xfrm rot="-5400000">
                <a:off x="216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6" name="Rectangle 492"/>
              <p:cNvSpPr>
                <a:spLocks noChangeArrowheads="1"/>
              </p:cNvSpPr>
              <p:nvPr/>
            </p:nvSpPr>
            <p:spPr bwMode="auto">
              <a:xfrm rot="-5400000">
                <a:off x="2208"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7" name="Rectangle 493"/>
              <p:cNvSpPr>
                <a:spLocks noChangeArrowheads="1"/>
              </p:cNvSpPr>
              <p:nvPr/>
            </p:nvSpPr>
            <p:spPr bwMode="auto">
              <a:xfrm rot="-5400000">
                <a:off x="2256"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8" name="Rectangle 494"/>
              <p:cNvSpPr>
                <a:spLocks noChangeArrowheads="1"/>
              </p:cNvSpPr>
              <p:nvPr/>
            </p:nvSpPr>
            <p:spPr bwMode="auto">
              <a:xfrm rot="-5400000">
                <a:off x="2304"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09" name="Rectangle 495"/>
              <p:cNvSpPr>
                <a:spLocks noChangeArrowheads="1"/>
              </p:cNvSpPr>
              <p:nvPr/>
            </p:nvSpPr>
            <p:spPr bwMode="auto">
              <a:xfrm rot="-5400000">
                <a:off x="235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0" name="Rectangle 496"/>
              <p:cNvSpPr>
                <a:spLocks noChangeArrowheads="1"/>
              </p:cNvSpPr>
              <p:nvPr/>
            </p:nvSpPr>
            <p:spPr bwMode="auto">
              <a:xfrm rot="-5400000">
                <a:off x="240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1" name="Rectangle 497"/>
              <p:cNvSpPr>
                <a:spLocks noChangeArrowheads="1"/>
              </p:cNvSpPr>
              <p:nvPr/>
            </p:nvSpPr>
            <p:spPr bwMode="auto">
              <a:xfrm rot="-5400000">
                <a:off x="2064"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2" name="Rectangle 498"/>
              <p:cNvSpPr>
                <a:spLocks noChangeArrowheads="1"/>
              </p:cNvSpPr>
              <p:nvPr/>
            </p:nvSpPr>
            <p:spPr bwMode="auto">
              <a:xfrm rot="-5400000">
                <a:off x="2208"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3" name="Rectangle 499"/>
              <p:cNvSpPr>
                <a:spLocks noChangeArrowheads="1"/>
              </p:cNvSpPr>
              <p:nvPr/>
            </p:nvSpPr>
            <p:spPr bwMode="auto">
              <a:xfrm rot="-5400000">
                <a:off x="2112"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4" name="Rectangle 500"/>
              <p:cNvSpPr>
                <a:spLocks noChangeArrowheads="1"/>
              </p:cNvSpPr>
              <p:nvPr/>
            </p:nvSpPr>
            <p:spPr bwMode="auto">
              <a:xfrm rot="-5400000">
                <a:off x="2160"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5" name="Rectangle 501"/>
              <p:cNvSpPr>
                <a:spLocks noChangeArrowheads="1"/>
              </p:cNvSpPr>
              <p:nvPr/>
            </p:nvSpPr>
            <p:spPr bwMode="auto">
              <a:xfrm rot="-5400000">
                <a:off x="2064"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6" name="Rectangle 502"/>
              <p:cNvSpPr>
                <a:spLocks noChangeArrowheads="1"/>
              </p:cNvSpPr>
              <p:nvPr/>
            </p:nvSpPr>
            <p:spPr bwMode="auto">
              <a:xfrm rot="-5400000">
                <a:off x="2112"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7" name="Rectangle 503"/>
              <p:cNvSpPr>
                <a:spLocks noChangeArrowheads="1"/>
              </p:cNvSpPr>
              <p:nvPr/>
            </p:nvSpPr>
            <p:spPr bwMode="auto">
              <a:xfrm rot="-5400000">
                <a:off x="2160"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8" name="Rectangle 504"/>
              <p:cNvSpPr>
                <a:spLocks noChangeArrowheads="1"/>
              </p:cNvSpPr>
              <p:nvPr/>
            </p:nvSpPr>
            <p:spPr bwMode="auto">
              <a:xfrm rot="-5400000">
                <a:off x="2064"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19" name="Rectangle 505"/>
              <p:cNvSpPr>
                <a:spLocks noChangeArrowheads="1"/>
              </p:cNvSpPr>
              <p:nvPr/>
            </p:nvSpPr>
            <p:spPr bwMode="auto">
              <a:xfrm rot="-5400000">
                <a:off x="2112"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0" name="Rectangle 506"/>
              <p:cNvSpPr>
                <a:spLocks noChangeArrowheads="1"/>
              </p:cNvSpPr>
              <p:nvPr/>
            </p:nvSpPr>
            <p:spPr bwMode="auto">
              <a:xfrm rot="-5400000">
                <a:off x="2160"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1" name="Rectangle 507"/>
              <p:cNvSpPr>
                <a:spLocks noChangeArrowheads="1"/>
              </p:cNvSpPr>
              <p:nvPr/>
            </p:nvSpPr>
            <p:spPr bwMode="auto">
              <a:xfrm rot="-5400000">
                <a:off x="240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2" name="Rectangle 508"/>
              <p:cNvSpPr>
                <a:spLocks noChangeArrowheads="1"/>
              </p:cNvSpPr>
              <p:nvPr/>
            </p:nvSpPr>
            <p:spPr bwMode="auto">
              <a:xfrm rot="-5400000">
                <a:off x="240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3" name="Rectangle 509"/>
              <p:cNvSpPr>
                <a:spLocks noChangeArrowheads="1"/>
              </p:cNvSpPr>
              <p:nvPr/>
            </p:nvSpPr>
            <p:spPr bwMode="auto">
              <a:xfrm rot="-5400000">
                <a:off x="2064"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4" name="Rectangle 510"/>
              <p:cNvSpPr>
                <a:spLocks noChangeArrowheads="1"/>
              </p:cNvSpPr>
              <p:nvPr/>
            </p:nvSpPr>
            <p:spPr bwMode="auto">
              <a:xfrm rot="-5400000">
                <a:off x="2112"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5" name="Rectangle 511"/>
              <p:cNvSpPr>
                <a:spLocks noChangeArrowheads="1"/>
              </p:cNvSpPr>
              <p:nvPr/>
            </p:nvSpPr>
            <p:spPr bwMode="auto">
              <a:xfrm rot="-5400000">
                <a:off x="2160"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6" name="Rectangle 512"/>
              <p:cNvSpPr>
                <a:spLocks noChangeArrowheads="1"/>
              </p:cNvSpPr>
              <p:nvPr/>
            </p:nvSpPr>
            <p:spPr bwMode="auto">
              <a:xfrm rot="-5400000">
                <a:off x="2208"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7" name="Rectangle 513"/>
              <p:cNvSpPr>
                <a:spLocks noChangeArrowheads="1"/>
              </p:cNvSpPr>
              <p:nvPr/>
            </p:nvSpPr>
            <p:spPr bwMode="auto">
              <a:xfrm rot="-5400000">
                <a:off x="2064"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8" name="Rectangle 514"/>
              <p:cNvSpPr>
                <a:spLocks noChangeArrowheads="1"/>
              </p:cNvSpPr>
              <p:nvPr/>
            </p:nvSpPr>
            <p:spPr bwMode="auto">
              <a:xfrm rot="-5400000">
                <a:off x="2112"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29" name="Rectangle 515"/>
              <p:cNvSpPr>
                <a:spLocks noChangeArrowheads="1"/>
              </p:cNvSpPr>
              <p:nvPr/>
            </p:nvSpPr>
            <p:spPr bwMode="auto">
              <a:xfrm rot="-5400000">
                <a:off x="2160"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0" name="Rectangle 516"/>
              <p:cNvSpPr>
                <a:spLocks noChangeArrowheads="1"/>
              </p:cNvSpPr>
              <p:nvPr/>
            </p:nvSpPr>
            <p:spPr bwMode="auto">
              <a:xfrm rot="-5400000">
                <a:off x="2208"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1" name="Rectangle 517"/>
              <p:cNvSpPr>
                <a:spLocks noChangeArrowheads="1"/>
              </p:cNvSpPr>
              <p:nvPr/>
            </p:nvSpPr>
            <p:spPr bwMode="auto">
              <a:xfrm rot="-5400000">
                <a:off x="2256"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2" name="Rectangle 518"/>
              <p:cNvSpPr>
                <a:spLocks noChangeArrowheads="1"/>
              </p:cNvSpPr>
              <p:nvPr/>
            </p:nvSpPr>
            <p:spPr bwMode="auto">
              <a:xfrm rot="-5400000">
                <a:off x="235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3" name="Rectangle 519"/>
              <p:cNvSpPr>
                <a:spLocks noChangeArrowheads="1"/>
              </p:cNvSpPr>
              <p:nvPr/>
            </p:nvSpPr>
            <p:spPr bwMode="auto">
              <a:xfrm rot="-5400000">
                <a:off x="230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4" name="Rectangle 520"/>
              <p:cNvSpPr>
                <a:spLocks noChangeArrowheads="1"/>
              </p:cNvSpPr>
              <p:nvPr/>
            </p:nvSpPr>
            <p:spPr bwMode="auto">
              <a:xfrm rot="-5400000">
                <a:off x="2256"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5" name="Rectangle 521"/>
              <p:cNvSpPr>
                <a:spLocks noChangeArrowheads="1"/>
              </p:cNvSpPr>
              <p:nvPr/>
            </p:nvSpPr>
            <p:spPr bwMode="auto">
              <a:xfrm rot="-5400000">
                <a:off x="2208"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6" name="Rectangle 522"/>
              <p:cNvSpPr>
                <a:spLocks noChangeArrowheads="1"/>
              </p:cNvSpPr>
              <p:nvPr/>
            </p:nvSpPr>
            <p:spPr bwMode="auto">
              <a:xfrm rot="-5400000">
                <a:off x="211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7" name="Rectangle 523"/>
              <p:cNvSpPr>
                <a:spLocks noChangeArrowheads="1"/>
              </p:cNvSpPr>
              <p:nvPr/>
            </p:nvSpPr>
            <p:spPr bwMode="auto">
              <a:xfrm rot="-5400000">
                <a:off x="2160"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8" name="Rectangle 524"/>
              <p:cNvSpPr>
                <a:spLocks noChangeArrowheads="1"/>
              </p:cNvSpPr>
              <p:nvPr/>
            </p:nvSpPr>
            <p:spPr bwMode="auto">
              <a:xfrm rot="-5400000">
                <a:off x="206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39" name="Rectangle 525"/>
              <p:cNvSpPr>
                <a:spLocks noChangeArrowheads="1"/>
              </p:cNvSpPr>
              <p:nvPr/>
            </p:nvSpPr>
            <p:spPr bwMode="auto">
              <a:xfrm rot="-5400000">
                <a:off x="235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0" name="Rectangle 526"/>
              <p:cNvSpPr>
                <a:spLocks noChangeArrowheads="1"/>
              </p:cNvSpPr>
              <p:nvPr/>
            </p:nvSpPr>
            <p:spPr bwMode="auto">
              <a:xfrm rot="-5400000">
                <a:off x="235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1" name="Rectangle 527"/>
              <p:cNvSpPr>
                <a:spLocks noChangeArrowheads="1"/>
              </p:cNvSpPr>
              <p:nvPr/>
            </p:nvSpPr>
            <p:spPr bwMode="auto">
              <a:xfrm rot="-5400000">
                <a:off x="2304"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2" name="Rectangle 528"/>
              <p:cNvSpPr>
                <a:spLocks noChangeArrowheads="1"/>
              </p:cNvSpPr>
              <p:nvPr/>
            </p:nvSpPr>
            <p:spPr bwMode="auto">
              <a:xfrm rot="-5400000">
                <a:off x="230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3" name="Rectangle 529"/>
              <p:cNvSpPr>
                <a:spLocks noChangeArrowheads="1"/>
              </p:cNvSpPr>
              <p:nvPr/>
            </p:nvSpPr>
            <p:spPr bwMode="auto">
              <a:xfrm rot="-5400000">
                <a:off x="2256"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4" name="Rectangle 530"/>
              <p:cNvSpPr>
                <a:spLocks noChangeArrowheads="1"/>
              </p:cNvSpPr>
              <p:nvPr/>
            </p:nvSpPr>
            <p:spPr bwMode="auto">
              <a:xfrm rot="-5400000">
                <a:off x="2256"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5" name="Rectangle 531"/>
              <p:cNvSpPr>
                <a:spLocks noChangeArrowheads="1"/>
              </p:cNvSpPr>
              <p:nvPr/>
            </p:nvSpPr>
            <p:spPr bwMode="auto">
              <a:xfrm rot="-5400000">
                <a:off x="2208"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6" name="Rectangle 532"/>
              <p:cNvSpPr>
                <a:spLocks noChangeArrowheads="1"/>
              </p:cNvSpPr>
              <p:nvPr/>
            </p:nvSpPr>
            <p:spPr bwMode="auto">
              <a:xfrm rot="-5400000">
                <a:off x="2208"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7" name="Rectangle 533"/>
              <p:cNvSpPr>
                <a:spLocks noChangeArrowheads="1"/>
              </p:cNvSpPr>
              <p:nvPr/>
            </p:nvSpPr>
            <p:spPr bwMode="auto">
              <a:xfrm rot="-5400000">
                <a:off x="216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8" name="Rectangle 534"/>
              <p:cNvSpPr>
                <a:spLocks noChangeArrowheads="1"/>
              </p:cNvSpPr>
              <p:nvPr/>
            </p:nvSpPr>
            <p:spPr bwMode="auto">
              <a:xfrm rot="-5400000">
                <a:off x="211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49" name="Rectangle 535"/>
              <p:cNvSpPr>
                <a:spLocks noChangeArrowheads="1"/>
              </p:cNvSpPr>
              <p:nvPr/>
            </p:nvSpPr>
            <p:spPr bwMode="auto">
              <a:xfrm rot="-5400000">
                <a:off x="216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50" name="Rectangle 536"/>
              <p:cNvSpPr>
                <a:spLocks noChangeArrowheads="1"/>
              </p:cNvSpPr>
              <p:nvPr/>
            </p:nvSpPr>
            <p:spPr bwMode="auto">
              <a:xfrm rot="-5400000">
                <a:off x="206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651" name="Rectangle 537"/>
              <p:cNvSpPr>
                <a:spLocks noChangeArrowheads="1"/>
              </p:cNvSpPr>
              <p:nvPr/>
            </p:nvSpPr>
            <p:spPr bwMode="auto">
              <a:xfrm rot="-5400000">
                <a:off x="211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grpSp>
        <p:sp>
          <p:nvSpPr>
            <p:cNvPr id="468" name="Text Box 538"/>
            <p:cNvSpPr txBox="1">
              <a:spLocks noChangeArrowheads="1"/>
            </p:cNvSpPr>
            <p:nvPr/>
          </p:nvSpPr>
          <p:spPr bwMode="auto">
            <a:xfrm>
              <a:off x="3212" y="1392"/>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dirty="0">
                  <a:solidFill>
                    <a:srgbClr val="FFFFFF"/>
                  </a:solidFill>
                </a:rPr>
                <a:t>R</a:t>
              </a:r>
            </a:p>
          </p:txBody>
        </p:sp>
      </p:grpSp>
      <p:grpSp>
        <p:nvGrpSpPr>
          <p:cNvPr id="742405" name="Group 669"/>
          <p:cNvGrpSpPr>
            <a:grpSpLocks/>
          </p:cNvGrpSpPr>
          <p:nvPr/>
        </p:nvGrpSpPr>
        <p:grpSpPr bwMode="auto">
          <a:xfrm>
            <a:off x="3683000" y="3733800"/>
            <a:ext cx="1752600" cy="1752600"/>
            <a:chOff x="2736" y="2688"/>
            <a:chExt cx="1104" cy="1104"/>
          </a:xfrm>
        </p:grpSpPr>
        <p:sp>
          <p:nvSpPr>
            <p:cNvPr id="702" name="Rectangle 539"/>
            <p:cNvSpPr>
              <a:spLocks noChangeArrowheads="1"/>
            </p:cNvSpPr>
            <p:nvPr/>
          </p:nvSpPr>
          <p:spPr bwMode="auto">
            <a:xfrm rot="-5400000">
              <a:off x="3312"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03" name="Rectangle 540"/>
            <p:cNvSpPr>
              <a:spLocks noChangeArrowheads="1"/>
            </p:cNvSpPr>
            <p:nvPr/>
          </p:nvSpPr>
          <p:spPr bwMode="auto">
            <a:xfrm rot="-5400000">
              <a:off x="3264"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04" name="Freeform 541"/>
            <p:cNvSpPr>
              <a:spLocks/>
            </p:cNvSpPr>
            <p:nvPr/>
          </p:nvSpPr>
          <p:spPr bwMode="auto">
            <a:xfrm rot="-3378086">
              <a:off x="3023" y="3089"/>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2647" name="Group 542"/>
            <p:cNvGrpSpPr>
              <a:grpSpLocks/>
            </p:cNvGrpSpPr>
            <p:nvPr/>
          </p:nvGrpSpPr>
          <p:grpSpPr bwMode="auto">
            <a:xfrm>
              <a:off x="2736" y="2688"/>
              <a:ext cx="1104" cy="1104"/>
              <a:chOff x="2736" y="2688"/>
              <a:chExt cx="1104" cy="1104"/>
            </a:xfrm>
          </p:grpSpPr>
          <p:sp>
            <p:nvSpPr>
              <p:cNvPr id="765" name="Rectangle 543" descr="Large grid"/>
              <p:cNvSpPr>
                <a:spLocks noChangeArrowheads="1"/>
              </p:cNvSpPr>
              <p:nvPr/>
            </p:nvSpPr>
            <p:spPr bwMode="auto">
              <a:xfrm>
                <a:off x="2736" y="268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6" name="Line 544"/>
              <p:cNvSpPr>
                <a:spLocks noChangeShapeType="1"/>
              </p:cNvSpPr>
              <p:nvPr/>
            </p:nvSpPr>
            <p:spPr bwMode="auto">
              <a:xfrm>
                <a:off x="2736" y="27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7" name="Line 545"/>
              <p:cNvSpPr>
                <a:spLocks noChangeShapeType="1"/>
              </p:cNvSpPr>
              <p:nvPr/>
            </p:nvSpPr>
            <p:spPr bwMode="auto">
              <a:xfrm>
                <a:off x="2736" y="27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8" name="Line 546"/>
              <p:cNvSpPr>
                <a:spLocks noChangeShapeType="1"/>
              </p:cNvSpPr>
              <p:nvPr/>
            </p:nvSpPr>
            <p:spPr bwMode="auto">
              <a:xfrm>
                <a:off x="2736" y="28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69" name="Line 547"/>
              <p:cNvSpPr>
                <a:spLocks noChangeShapeType="1"/>
              </p:cNvSpPr>
              <p:nvPr/>
            </p:nvSpPr>
            <p:spPr bwMode="auto">
              <a:xfrm>
                <a:off x="2736" y="28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0" name="Line 548"/>
              <p:cNvSpPr>
                <a:spLocks noChangeShapeType="1"/>
              </p:cNvSpPr>
              <p:nvPr/>
            </p:nvSpPr>
            <p:spPr bwMode="auto">
              <a:xfrm>
                <a:off x="2736" y="29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1" name="Line 549"/>
              <p:cNvSpPr>
                <a:spLocks noChangeShapeType="1"/>
              </p:cNvSpPr>
              <p:nvPr/>
            </p:nvSpPr>
            <p:spPr bwMode="auto">
              <a:xfrm>
                <a:off x="2736" y="29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2" name="Line 550"/>
              <p:cNvSpPr>
                <a:spLocks noChangeShapeType="1"/>
              </p:cNvSpPr>
              <p:nvPr/>
            </p:nvSpPr>
            <p:spPr bwMode="auto">
              <a:xfrm>
                <a:off x="2736" y="30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3" name="Line 551"/>
              <p:cNvSpPr>
                <a:spLocks noChangeShapeType="1"/>
              </p:cNvSpPr>
              <p:nvPr/>
            </p:nvSpPr>
            <p:spPr bwMode="auto">
              <a:xfrm>
                <a:off x="2736" y="307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4" name="Line 552"/>
              <p:cNvSpPr>
                <a:spLocks noChangeShapeType="1"/>
              </p:cNvSpPr>
              <p:nvPr/>
            </p:nvSpPr>
            <p:spPr bwMode="auto">
              <a:xfrm>
                <a:off x="2736" y="31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5" name="Line 553"/>
              <p:cNvSpPr>
                <a:spLocks noChangeShapeType="1"/>
              </p:cNvSpPr>
              <p:nvPr/>
            </p:nvSpPr>
            <p:spPr bwMode="auto">
              <a:xfrm>
                <a:off x="2736" y="316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6" name="Line 554"/>
              <p:cNvSpPr>
                <a:spLocks noChangeShapeType="1"/>
              </p:cNvSpPr>
              <p:nvPr/>
            </p:nvSpPr>
            <p:spPr bwMode="auto">
              <a:xfrm>
                <a:off x="2736" y="32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7" name="Line 555"/>
              <p:cNvSpPr>
                <a:spLocks noChangeShapeType="1"/>
              </p:cNvSpPr>
              <p:nvPr/>
            </p:nvSpPr>
            <p:spPr bwMode="auto">
              <a:xfrm>
                <a:off x="2736" y="32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8" name="Line 556"/>
              <p:cNvSpPr>
                <a:spLocks noChangeShapeType="1"/>
              </p:cNvSpPr>
              <p:nvPr/>
            </p:nvSpPr>
            <p:spPr bwMode="auto">
              <a:xfrm>
                <a:off x="2736" y="33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79" name="Line 557"/>
              <p:cNvSpPr>
                <a:spLocks noChangeShapeType="1"/>
              </p:cNvSpPr>
              <p:nvPr/>
            </p:nvSpPr>
            <p:spPr bwMode="auto">
              <a:xfrm>
                <a:off x="2736" y="34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0" name="Line 558"/>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1" name="Line 559"/>
              <p:cNvSpPr>
                <a:spLocks noChangeShapeType="1"/>
              </p:cNvSpPr>
              <p:nvPr/>
            </p:nvSpPr>
            <p:spPr bwMode="auto">
              <a:xfrm>
                <a:off x="2736" y="34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2" name="Line 560"/>
              <p:cNvSpPr>
                <a:spLocks noChangeShapeType="1"/>
              </p:cNvSpPr>
              <p:nvPr/>
            </p:nvSpPr>
            <p:spPr bwMode="auto">
              <a:xfrm>
                <a:off x="2736" y="35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3" name="Line 561"/>
              <p:cNvSpPr>
                <a:spLocks noChangeShapeType="1"/>
              </p:cNvSpPr>
              <p:nvPr/>
            </p:nvSpPr>
            <p:spPr bwMode="auto">
              <a:xfrm>
                <a:off x="2736" y="35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4" name="Line 562"/>
              <p:cNvSpPr>
                <a:spLocks noChangeShapeType="1"/>
              </p:cNvSpPr>
              <p:nvPr/>
            </p:nvSpPr>
            <p:spPr bwMode="auto">
              <a:xfrm>
                <a:off x="2736" y="36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5" name="Line 563"/>
              <p:cNvSpPr>
                <a:spLocks noChangeShapeType="1"/>
              </p:cNvSpPr>
              <p:nvPr/>
            </p:nvSpPr>
            <p:spPr bwMode="auto">
              <a:xfrm>
                <a:off x="2736" y="36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6" name="Line 564"/>
              <p:cNvSpPr>
                <a:spLocks noChangeShapeType="1"/>
              </p:cNvSpPr>
              <p:nvPr/>
            </p:nvSpPr>
            <p:spPr bwMode="auto">
              <a:xfrm>
                <a:off x="2736" y="36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7" name="Line 565"/>
              <p:cNvSpPr>
                <a:spLocks noChangeShapeType="1"/>
              </p:cNvSpPr>
              <p:nvPr/>
            </p:nvSpPr>
            <p:spPr bwMode="auto">
              <a:xfrm>
                <a:off x="2736" y="37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8" name="Line 566"/>
              <p:cNvSpPr>
                <a:spLocks noChangeShapeType="1"/>
              </p:cNvSpPr>
              <p:nvPr/>
            </p:nvSpPr>
            <p:spPr bwMode="auto">
              <a:xfrm rot="-5400000">
                <a:off x="280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89" name="Line 567"/>
              <p:cNvSpPr>
                <a:spLocks noChangeShapeType="1"/>
              </p:cNvSpPr>
              <p:nvPr/>
            </p:nvSpPr>
            <p:spPr bwMode="auto">
              <a:xfrm rot="-5400000">
                <a:off x="276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0" name="Line 568"/>
              <p:cNvSpPr>
                <a:spLocks noChangeShapeType="1"/>
              </p:cNvSpPr>
              <p:nvPr/>
            </p:nvSpPr>
            <p:spPr bwMode="auto">
              <a:xfrm rot="-5400000">
                <a:off x="271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1" name="Line 569"/>
              <p:cNvSpPr>
                <a:spLocks noChangeShapeType="1"/>
              </p:cNvSpPr>
              <p:nvPr/>
            </p:nvSpPr>
            <p:spPr bwMode="auto">
              <a:xfrm rot="-5400000">
                <a:off x="266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2" name="Line 570"/>
              <p:cNvSpPr>
                <a:spLocks noChangeShapeType="1"/>
              </p:cNvSpPr>
              <p:nvPr/>
            </p:nvSpPr>
            <p:spPr bwMode="auto">
              <a:xfrm rot="-5400000">
                <a:off x="261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3" name="Line 571"/>
              <p:cNvSpPr>
                <a:spLocks noChangeShapeType="1"/>
              </p:cNvSpPr>
              <p:nvPr/>
            </p:nvSpPr>
            <p:spPr bwMode="auto">
              <a:xfrm rot="-5400000">
                <a:off x="256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4" name="Line 572"/>
              <p:cNvSpPr>
                <a:spLocks noChangeShapeType="1"/>
              </p:cNvSpPr>
              <p:nvPr/>
            </p:nvSpPr>
            <p:spPr bwMode="auto">
              <a:xfrm rot="-5400000">
                <a:off x="252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5" name="Line 573"/>
              <p:cNvSpPr>
                <a:spLocks noChangeShapeType="1"/>
              </p:cNvSpPr>
              <p:nvPr/>
            </p:nvSpPr>
            <p:spPr bwMode="auto">
              <a:xfrm rot="-5400000">
                <a:off x="247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6" name="Line 574"/>
              <p:cNvSpPr>
                <a:spLocks noChangeShapeType="1"/>
              </p:cNvSpPr>
              <p:nvPr/>
            </p:nvSpPr>
            <p:spPr bwMode="auto">
              <a:xfrm rot="-5400000">
                <a:off x="242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7" name="Line 575"/>
              <p:cNvSpPr>
                <a:spLocks noChangeShapeType="1"/>
              </p:cNvSpPr>
              <p:nvPr/>
            </p:nvSpPr>
            <p:spPr bwMode="auto">
              <a:xfrm rot="-5400000">
                <a:off x="237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8" name="Line 576"/>
              <p:cNvSpPr>
                <a:spLocks noChangeShapeType="1"/>
              </p:cNvSpPr>
              <p:nvPr/>
            </p:nvSpPr>
            <p:spPr bwMode="auto">
              <a:xfrm rot="-5400000">
                <a:off x="232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99" name="Line 577"/>
              <p:cNvSpPr>
                <a:spLocks noChangeShapeType="1"/>
              </p:cNvSpPr>
              <p:nvPr/>
            </p:nvSpPr>
            <p:spPr bwMode="auto">
              <a:xfrm rot="-5400000">
                <a:off x="228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0" name="Line 578"/>
              <p:cNvSpPr>
                <a:spLocks noChangeShapeType="1"/>
              </p:cNvSpPr>
              <p:nvPr/>
            </p:nvSpPr>
            <p:spPr bwMode="auto">
              <a:xfrm rot="-5400000">
                <a:off x="223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1" name="Line 579"/>
              <p:cNvSpPr>
                <a:spLocks noChangeShapeType="1"/>
              </p:cNvSpPr>
              <p:nvPr/>
            </p:nvSpPr>
            <p:spPr bwMode="auto">
              <a:xfrm rot="-5400000">
                <a:off x="285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2" name="Line 580"/>
              <p:cNvSpPr>
                <a:spLocks noChangeShapeType="1"/>
              </p:cNvSpPr>
              <p:nvPr/>
            </p:nvSpPr>
            <p:spPr bwMode="auto">
              <a:xfrm rot="-5400000">
                <a:off x="295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3" name="Line 581"/>
              <p:cNvSpPr>
                <a:spLocks noChangeShapeType="1"/>
              </p:cNvSpPr>
              <p:nvPr/>
            </p:nvSpPr>
            <p:spPr bwMode="auto">
              <a:xfrm rot="-5400000">
                <a:off x="324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4" name="Line 582"/>
              <p:cNvSpPr>
                <a:spLocks noChangeShapeType="1"/>
              </p:cNvSpPr>
              <p:nvPr/>
            </p:nvSpPr>
            <p:spPr bwMode="auto">
              <a:xfrm rot="-5400000">
                <a:off x="290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5" name="Line 583"/>
              <p:cNvSpPr>
                <a:spLocks noChangeShapeType="1"/>
              </p:cNvSpPr>
              <p:nvPr/>
            </p:nvSpPr>
            <p:spPr bwMode="auto">
              <a:xfrm rot="-5400000">
                <a:off x="3192"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6" name="Line 584"/>
              <p:cNvSpPr>
                <a:spLocks noChangeShapeType="1"/>
              </p:cNvSpPr>
              <p:nvPr/>
            </p:nvSpPr>
            <p:spPr bwMode="auto">
              <a:xfrm rot="-5400000">
                <a:off x="3144"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7" name="Line 585"/>
              <p:cNvSpPr>
                <a:spLocks noChangeShapeType="1"/>
              </p:cNvSpPr>
              <p:nvPr/>
            </p:nvSpPr>
            <p:spPr bwMode="auto">
              <a:xfrm rot="-5400000">
                <a:off x="3096"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8" name="Line 586"/>
              <p:cNvSpPr>
                <a:spLocks noChangeShapeType="1"/>
              </p:cNvSpPr>
              <p:nvPr/>
            </p:nvSpPr>
            <p:spPr bwMode="auto">
              <a:xfrm rot="-5400000">
                <a:off x="3048"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09" name="Line 587"/>
              <p:cNvSpPr>
                <a:spLocks noChangeShapeType="1"/>
              </p:cNvSpPr>
              <p:nvPr/>
            </p:nvSpPr>
            <p:spPr bwMode="auto">
              <a:xfrm rot="-5400000">
                <a:off x="3000" y="32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0" name="Line 588"/>
              <p:cNvSpPr>
                <a:spLocks noChangeShapeType="1"/>
              </p:cNvSpPr>
              <p:nvPr/>
            </p:nvSpPr>
            <p:spPr bwMode="auto">
              <a:xfrm>
                <a:off x="2736" y="33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706" name="Rectangle 589"/>
            <p:cNvSpPr>
              <a:spLocks noChangeArrowheads="1"/>
            </p:cNvSpPr>
            <p:nvPr/>
          </p:nvSpPr>
          <p:spPr bwMode="auto">
            <a:xfrm rot="-5400000">
              <a:off x="3024"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7" name="Rectangle 590"/>
            <p:cNvSpPr>
              <a:spLocks noChangeArrowheads="1"/>
            </p:cNvSpPr>
            <p:nvPr/>
          </p:nvSpPr>
          <p:spPr bwMode="auto">
            <a:xfrm rot="-5400000">
              <a:off x="3072"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8" name="Rectangle 591"/>
            <p:cNvSpPr>
              <a:spLocks noChangeArrowheads="1"/>
            </p:cNvSpPr>
            <p:nvPr/>
          </p:nvSpPr>
          <p:spPr bwMode="auto">
            <a:xfrm rot="-5400000">
              <a:off x="302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09" name="Rectangle 592"/>
            <p:cNvSpPr>
              <a:spLocks noChangeArrowheads="1"/>
            </p:cNvSpPr>
            <p:nvPr/>
          </p:nvSpPr>
          <p:spPr bwMode="auto">
            <a:xfrm rot="-5400000">
              <a:off x="307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0" name="Rectangle 593"/>
            <p:cNvSpPr>
              <a:spLocks noChangeArrowheads="1"/>
            </p:cNvSpPr>
            <p:nvPr/>
          </p:nvSpPr>
          <p:spPr bwMode="auto">
            <a:xfrm rot="-5400000">
              <a:off x="302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1" name="Rectangle 594"/>
            <p:cNvSpPr>
              <a:spLocks noChangeArrowheads="1"/>
            </p:cNvSpPr>
            <p:nvPr/>
          </p:nvSpPr>
          <p:spPr bwMode="auto">
            <a:xfrm rot="-5400000">
              <a:off x="307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2" name="Rectangle 595"/>
            <p:cNvSpPr>
              <a:spLocks noChangeArrowheads="1"/>
            </p:cNvSpPr>
            <p:nvPr/>
          </p:nvSpPr>
          <p:spPr bwMode="auto">
            <a:xfrm rot="-5400000">
              <a:off x="307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3" name="Rectangle 596"/>
            <p:cNvSpPr>
              <a:spLocks noChangeArrowheads="1"/>
            </p:cNvSpPr>
            <p:nvPr/>
          </p:nvSpPr>
          <p:spPr bwMode="auto">
            <a:xfrm rot="-5400000">
              <a:off x="312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4" name="Rectangle 597"/>
            <p:cNvSpPr>
              <a:spLocks noChangeArrowheads="1"/>
            </p:cNvSpPr>
            <p:nvPr/>
          </p:nvSpPr>
          <p:spPr bwMode="auto">
            <a:xfrm rot="-5400000">
              <a:off x="312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5" name="Rectangle 598"/>
            <p:cNvSpPr>
              <a:spLocks noChangeArrowheads="1"/>
            </p:cNvSpPr>
            <p:nvPr/>
          </p:nvSpPr>
          <p:spPr bwMode="auto">
            <a:xfrm rot="-5400000">
              <a:off x="316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6" name="Rectangle 599"/>
            <p:cNvSpPr>
              <a:spLocks noChangeArrowheads="1"/>
            </p:cNvSpPr>
            <p:nvPr/>
          </p:nvSpPr>
          <p:spPr bwMode="auto">
            <a:xfrm rot="-5400000">
              <a:off x="32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7" name="Rectangle 600"/>
            <p:cNvSpPr>
              <a:spLocks noChangeArrowheads="1"/>
            </p:cNvSpPr>
            <p:nvPr/>
          </p:nvSpPr>
          <p:spPr bwMode="auto">
            <a:xfrm rot="-5400000">
              <a:off x="32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8" name="Rectangle 601"/>
            <p:cNvSpPr>
              <a:spLocks noChangeArrowheads="1"/>
            </p:cNvSpPr>
            <p:nvPr/>
          </p:nvSpPr>
          <p:spPr bwMode="auto">
            <a:xfrm rot="-5400000">
              <a:off x="326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19" name="Rectangle 602"/>
            <p:cNvSpPr>
              <a:spLocks noChangeArrowheads="1"/>
            </p:cNvSpPr>
            <p:nvPr/>
          </p:nvSpPr>
          <p:spPr bwMode="auto">
            <a:xfrm rot="-5400000">
              <a:off x="33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0" name="Rectangle 603"/>
            <p:cNvSpPr>
              <a:spLocks noChangeArrowheads="1"/>
            </p:cNvSpPr>
            <p:nvPr/>
          </p:nvSpPr>
          <p:spPr bwMode="auto">
            <a:xfrm rot="-5400000">
              <a:off x="3312"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1" name="Rectangle 604"/>
            <p:cNvSpPr>
              <a:spLocks noChangeArrowheads="1"/>
            </p:cNvSpPr>
            <p:nvPr/>
          </p:nvSpPr>
          <p:spPr bwMode="auto">
            <a:xfrm rot="-5400000">
              <a:off x="33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2" name="Rectangle 605"/>
            <p:cNvSpPr>
              <a:spLocks noChangeArrowheads="1"/>
            </p:cNvSpPr>
            <p:nvPr/>
          </p:nvSpPr>
          <p:spPr bwMode="auto">
            <a:xfrm rot="-5400000">
              <a:off x="3360"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3" name="Rectangle 606"/>
            <p:cNvSpPr>
              <a:spLocks noChangeArrowheads="1"/>
            </p:cNvSpPr>
            <p:nvPr/>
          </p:nvSpPr>
          <p:spPr bwMode="auto">
            <a:xfrm rot="-5400000">
              <a:off x="3408" y="321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4" name="Rectangle 607"/>
            <p:cNvSpPr>
              <a:spLocks noChangeArrowheads="1"/>
            </p:cNvSpPr>
            <p:nvPr/>
          </p:nvSpPr>
          <p:spPr bwMode="auto">
            <a:xfrm rot="-5400000">
              <a:off x="3360"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5" name="Rectangle 608"/>
            <p:cNvSpPr>
              <a:spLocks noChangeArrowheads="1"/>
            </p:cNvSpPr>
            <p:nvPr/>
          </p:nvSpPr>
          <p:spPr bwMode="auto">
            <a:xfrm rot="-5400000">
              <a:off x="3408"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6" name="Rectangle 609"/>
            <p:cNvSpPr>
              <a:spLocks noChangeArrowheads="1"/>
            </p:cNvSpPr>
            <p:nvPr/>
          </p:nvSpPr>
          <p:spPr bwMode="auto">
            <a:xfrm rot="-5400000">
              <a:off x="331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7" name="Rectangle 610"/>
            <p:cNvSpPr>
              <a:spLocks noChangeArrowheads="1"/>
            </p:cNvSpPr>
            <p:nvPr/>
          </p:nvSpPr>
          <p:spPr bwMode="auto">
            <a:xfrm rot="-5400000">
              <a:off x="3360"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8" name="Rectangle 611"/>
            <p:cNvSpPr>
              <a:spLocks noChangeArrowheads="1"/>
            </p:cNvSpPr>
            <p:nvPr/>
          </p:nvSpPr>
          <p:spPr bwMode="auto">
            <a:xfrm rot="-5400000">
              <a:off x="3216"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29" name="Rectangle 612"/>
            <p:cNvSpPr>
              <a:spLocks noChangeArrowheads="1"/>
            </p:cNvSpPr>
            <p:nvPr/>
          </p:nvSpPr>
          <p:spPr bwMode="auto">
            <a:xfrm rot="-5400000">
              <a:off x="326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0" name="Rectangle 613"/>
            <p:cNvSpPr>
              <a:spLocks noChangeArrowheads="1"/>
            </p:cNvSpPr>
            <p:nvPr/>
          </p:nvSpPr>
          <p:spPr bwMode="auto">
            <a:xfrm rot="-5400000">
              <a:off x="312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1" name="Rectangle 614"/>
            <p:cNvSpPr>
              <a:spLocks noChangeArrowheads="1"/>
            </p:cNvSpPr>
            <p:nvPr/>
          </p:nvSpPr>
          <p:spPr bwMode="auto">
            <a:xfrm rot="-5400000">
              <a:off x="3168"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2" name="Rectangle 615"/>
            <p:cNvSpPr>
              <a:spLocks noChangeArrowheads="1"/>
            </p:cNvSpPr>
            <p:nvPr/>
          </p:nvSpPr>
          <p:spPr bwMode="auto">
            <a:xfrm rot="-5400000">
              <a:off x="3024"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3" name="Rectangle 616"/>
            <p:cNvSpPr>
              <a:spLocks noChangeArrowheads="1"/>
            </p:cNvSpPr>
            <p:nvPr/>
          </p:nvSpPr>
          <p:spPr bwMode="auto">
            <a:xfrm rot="-5400000">
              <a:off x="3072"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4" name="Rectangle 617"/>
            <p:cNvSpPr>
              <a:spLocks noChangeArrowheads="1"/>
            </p:cNvSpPr>
            <p:nvPr/>
          </p:nvSpPr>
          <p:spPr bwMode="auto">
            <a:xfrm rot="-5400000">
              <a:off x="3024"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5" name="Rectangle 618"/>
            <p:cNvSpPr>
              <a:spLocks noChangeArrowheads="1"/>
            </p:cNvSpPr>
            <p:nvPr/>
          </p:nvSpPr>
          <p:spPr bwMode="auto">
            <a:xfrm rot="-5400000">
              <a:off x="3072" y="326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6" name="Rectangle 619"/>
            <p:cNvSpPr>
              <a:spLocks noChangeArrowheads="1"/>
            </p:cNvSpPr>
            <p:nvPr/>
          </p:nvSpPr>
          <p:spPr bwMode="auto">
            <a:xfrm rot="-5400000">
              <a:off x="3072"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7" name="Rectangle 620"/>
            <p:cNvSpPr>
              <a:spLocks noChangeArrowheads="1"/>
            </p:cNvSpPr>
            <p:nvPr/>
          </p:nvSpPr>
          <p:spPr bwMode="auto">
            <a:xfrm rot="-5400000">
              <a:off x="3120" y="340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8" name="Rectangle 621"/>
            <p:cNvSpPr>
              <a:spLocks noChangeArrowheads="1"/>
            </p:cNvSpPr>
            <p:nvPr/>
          </p:nvSpPr>
          <p:spPr bwMode="auto">
            <a:xfrm rot="-5400000">
              <a:off x="302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39" name="Rectangle 622"/>
            <p:cNvSpPr>
              <a:spLocks noChangeArrowheads="1"/>
            </p:cNvSpPr>
            <p:nvPr/>
          </p:nvSpPr>
          <p:spPr bwMode="auto">
            <a:xfrm rot="-5400000">
              <a:off x="307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0" name="Rectangle 623"/>
            <p:cNvSpPr>
              <a:spLocks noChangeArrowheads="1"/>
            </p:cNvSpPr>
            <p:nvPr/>
          </p:nvSpPr>
          <p:spPr bwMode="auto">
            <a:xfrm rot="-5400000">
              <a:off x="3168" y="331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1" name="Rectangle 624"/>
            <p:cNvSpPr>
              <a:spLocks noChangeArrowheads="1"/>
            </p:cNvSpPr>
            <p:nvPr/>
          </p:nvSpPr>
          <p:spPr bwMode="auto">
            <a:xfrm rot="-5400000">
              <a:off x="307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2" name="Rectangle 625"/>
            <p:cNvSpPr>
              <a:spLocks noChangeArrowheads="1"/>
            </p:cNvSpPr>
            <p:nvPr/>
          </p:nvSpPr>
          <p:spPr bwMode="auto">
            <a:xfrm rot="-5400000">
              <a:off x="32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3" name="Rectangle 626"/>
            <p:cNvSpPr>
              <a:spLocks noChangeArrowheads="1"/>
            </p:cNvSpPr>
            <p:nvPr/>
          </p:nvSpPr>
          <p:spPr bwMode="auto">
            <a:xfrm rot="-5400000">
              <a:off x="3216"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4" name="Rectangle 627"/>
            <p:cNvSpPr>
              <a:spLocks noChangeArrowheads="1"/>
            </p:cNvSpPr>
            <p:nvPr/>
          </p:nvSpPr>
          <p:spPr bwMode="auto">
            <a:xfrm rot="-5400000">
              <a:off x="3264"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5" name="Rectangle 628"/>
            <p:cNvSpPr>
              <a:spLocks noChangeArrowheads="1"/>
            </p:cNvSpPr>
            <p:nvPr/>
          </p:nvSpPr>
          <p:spPr bwMode="auto">
            <a:xfrm rot="-5400000">
              <a:off x="3312"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6" name="Rectangle 629"/>
            <p:cNvSpPr>
              <a:spLocks noChangeArrowheads="1"/>
            </p:cNvSpPr>
            <p:nvPr/>
          </p:nvSpPr>
          <p:spPr bwMode="auto">
            <a:xfrm rot="-5400000">
              <a:off x="3360" y="336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7" name="Rectangle 630"/>
            <p:cNvSpPr>
              <a:spLocks noChangeArrowheads="1"/>
            </p:cNvSpPr>
            <p:nvPr/>
          </p:nvSpPr>
          <p:spPr bwMode="auto">
            <a:xfrm rot="-5400000">
              <a:off x="3168"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748" name="Rectangle 631"/>
            <p:cNvSpPr>
              <a:spLocks noChangeArrowheads="1"/>
            </p:cNvSpPr>
            <p:nvPr/>
          </p:nvSpPr>
          <p:spPr bwMode="auto">
            <a:xfrm rot="-5400000">
              <a:off x="3216"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49" name="Rectangle 632"/>
            <p:cNvSpPr>
              <a:spLocks noChangeArrowheads="1"/>
            </p:cNvSpPr>
            <p:nvPr/>
          </p:nvSpPr>
          <p:spPr bwMode="auto">
            <a:xfrm rot="-5400000">
              <a:off x="3168"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0" name="Rectangle 633"/>
            <p:cNvSpPr>
              <a:spLocks noChangeArrowheads="1"/>
            </p:cNvSpPr>
            <p:nvPr/>
          </p:nvSpPr>
          <p:spPr bwMode="auto">
            <a:xfrm rot="-5400000">
              <a:off x="3312"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1" name="Rectangle 634"/>
            <p:cNvSpPr>
              <a:spLocks noChangeArrowheads="1"/>
            </p:cNvSpPr>
            <p:nvPr/>
          </p:nvSpPr>
          <p:spPr bwMode="auto">
            <a:xfrm rot="-5400000">
              <a:off x="3264"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2" name="Rectangle 635"/>
            <p:cNvSpPr>
              <a:spLocks noChangeArrowheads="1"/>
            </p:cNvSpPr>
            <p:nvPr/>
          </p:nvSpPr>
          <p:spPr bwMode="auto">
            <a:xfrm rot="-5400000">
              <a:off x="3216"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3" name="Rectangle 636"/>
            <p:cNvSpPr>
              <a:spLocks noChangeArrowheads="1"/>
            </p:cNvSpPr>
            <p:nvPr/>
          </p:nvSpPr>
          <p:spPr bwMode="auto">
            <a:xfrm rot="-5400000">
              <a:off x="3168"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4" name="Rectangle 637"/>
            <p:cNvSpPr>
              <a:spLocks noChangeArrowheads="1"/>
            </p:cNvSpPr>
            <p:nvPr/>
          </p:nvSpPr>
          <p:spPr bwMode="auto">
            <a:xfrm rot="-5400000">
              <a:off x="3264"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5" name="Rectangle 638"/>
            <p:cNvSpPr>
              <a:spLocks noChangeArrowheads="1"/>
            </p:cNvSpPr>
            <p:nvPr/>
          </p:nvSpPr>
          <p:spPr bwMode="auto">
            <a:xfrm rot="-5400000">
              <a:off x="3216"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6" name="Rectangle 639"/>
            <p:cNvSpPr>
              <a:spLocks noChangeArrowheads="1"/>
            </p:cNvSpPr>
            <p:nvPr/>
          </p:nvSpPr>
          <p:spPr bwMode="auto">
            <a:xfrm rot="-5400000">
              <a:off x="3168"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7" name="Rectangle 640"/>
            <p:cNvSpPr>
              <a:spLocks noChangeArrowheads="1"/>
            </p:cNvSpPr>
            <p:nvPr/>
          </p:nvSpPr>
          <p:spPr bwMode="auto">
            <a:xfrm rot="-5400000">
              <a:off x="3120" y="316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8" name="Rectangle 641"/>
            <p:cNvSpPr>
              <a:spLocks noChangeArrowheads="1"/>
            </p:cNvSpPr>
            <p:nvPr/>
          </p:nvSpPr>
          <p:spPr bwMode="auto">
            <a:xfrm rot="-5400000">
              <a:off x="3216"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59" name="Rectangle 642"/>
            <p:cNvSpPr>
              <a:spLocks noChangeArrowheads="1"/>
            </p:cNvSpPr>
            <p:nvPr/>
          </p:nvSpPr>
          <p:spPr bwMode="auto">
            <a:xfrm rot="-5400000">
              <a:off x="3168"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60" name="Rectangle 643"/>
            <p:cNvSpPr>
              <a:spLocks noChangeArrowheads="1"/>
            </p:cNvSpPr>
            <p:nvPr/>
          </p:nvSpPr>
          <p:spPr bwMode="auto">
            <a:xfrm rot="-5400000">
              <a:off x="3120" y="312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61" name="Rectangle 644"/>
            <p:cNvSpPr>
              <a:spLocks noChangeArrowheads="1"/>
            </p:cNvSpPr>
            <p:nvPr/>
          </p:nvSpPr>
          <p:spPr bwMode="auto">
            <a:xfrm rot="-5400000">
              <a:off x="3120" y="321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62" name="Rectangle 645"/>
            <p:cNvSpPr>
              <a:spLocks noChangeArrowheads="1"/>
            </p:cNvSpPr>
            <p:nvPr/>
          </p:nvSpPr>
          <p:spPr bwMode="auto">
            <a:xfrm rot="-5400000">
              <a:off x="3120" y="326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63" name="Rectangle 646"/>
            <p:cNvSpPr>
              <a:spLocks noChangeArrowheads="1"/>
            </p:cNvSpPr>
            <p:nvPr/>
          </p:nvSpPr>
          <p:spPr bwMode="auto">
            <a:xfrm rot="-5400000">
              <a:off x="3120" y="331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764" name="Text Box 647"/>
            <p:cNvSpPr txBox="1">
              <a:spLocks noChangeArrowheads="1"/>
            </p:cNvSpPr>
            <p:nvPr/>
          </p:nvSpPr>
          <p:spPr bwMode="auto">
            <a:xfrm>
              <a:off x="3120" y="3072"/>
              <a:ext cx="233"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rgbClr val="FFFFFF"/>
                  </a:solidFill>
                </a:rPr>
                <a:t>L</a:t>
              </a:r>
            </a:p>
          </p:txBody>
        </p:sp>
      </p:grpSp>
      <p:grpSp>
        <p:nvGrpSpPr>
          <p:cNvPr id="742406" name="Group 304"/>
          <p:cNvGrpSpPr>
            <a:grpSpLocks/>
          </p:cNvGrpSpPr>
          <p:nvPr/>
        </p:nvGrpSpPr>
        <p:grpSpPr bwMode="auto">
          <a:xfrm>
            <a:off x="3378200" y="3048000"/>
            <a:ext cx="1752600" cy="1752600"/>
            <a:chOff x="2736" y="1152"/>
            <a:chExt cx="1104" cy="1104"/>
          </a:xfrm>
        </p:grpSpPr>
        <p:grpSp>
          <p:nvGrpSpPr>
            <p:cNvPr id="742410" name="Group 305"/>
            <p:cNvGrpSpPr>
              <a:grpSpLocks/>
            </p:cNvGrpSpPr>
            <p:nvPr/>
          </p:nvGrpSpPr>
          <p:grpSpPr bwMode="auto">
            <a:xfrm>
              <a:off x="2736" y="1152"/>
              <a:ext cx="1104" cy="1104"/>
              <a:chOff x="1680" y="2160"/>
              <a:chExt cx="1104" cy="1104"/>
            </a:xfrm>
          </p:grpSpPr>
          <p:grpSp>
            <p:nvGrpSpPr>
              <p:cNvPr id="742412" name="Group 306"/>
              <p:cNvGrpSpPr>
                <a:grpSpLocks/>
              </p:cNvGrpSpPr>
              <p:nvPr/>
            </p:nvGrpSpPr>
            <p:grpSpPr bwMode="auto">
              <a:xfrm>
                <a:off x="1680" y="2160"/>
                <a:ext cx="1104" cy="1104"/>
                <a:chOff x="2160" y="768"/>
                <a:chExt cx="1104" cy="1104"/>
              </a:xfrm>
            </p:grpSpPr>
            <p:sp>
              <p:nvSpPr>
                <p:cNvPr id="997" name="Rectangle 307" descr="Large grid"/>
                <p:cNvSpPr>
                  <a:spLocks noChangeArrowheads="1"/>
                </p:cNvSpPr>
                <p:nvPr/>
              </p:nvSpPr>
              <p:spPr bwMode="auto">
                <a:xfrm>
                  <a:off x="2160" y="768"/>
                  <a:ext cx="1104" cy="1104"/>
                </a:xfrm>
                <a:prstGeom prst="rect">
                  <a:avLst/>
                </a:prstGeom>
                <a:noFill/>
                <a:ln w="9525">
                  <a:solidFill>
                    <a:srgbClr val="000000"/>
                  </a:solidFill>
                  <a:miter lim="800000"/>
                  <a:headEnd/>
                  <a:tailEnd/>
                </a:ln>
                <a:effectLst/>
                <a:extLst>
                  <a:ext uri="{909E8E84-426E-40dd-AFC4-6F175D3DCCD1}">
                    <a14:hiddenFill xmlns:a14="http://schemas.microsoft.com/office/drawing/2010/main" xmlns="">
                      <a:pattFill prst="lgGrid">
                        <a:fgClr>
                          <a:schemeClr val="tx2"/>
                        </a:fgClr>
                        <a:bgClr>
                          <a:schemeClr val="bg1"/>
                        </a:bgClr>
                      </a:patt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nvGrpSpPr>
                <p:cNvPr id="742596" name="Group 308"/>
                <p:cNvGrpSpPr>
                  <a:grpSpLocks/>
                </p:cNvGrpSpPr>
                <p:nvPr/>
              </p:nvGrpSpPr>
              <p:grpSpPr bwMode="auto">
                <a:xfrm>
                  <a:off x="2472" y="880"/>
                  <a:ext cx="504" cy="896"/>
                  <a:chOff x="1248" y="1824"/>
                  <a:chExt cx="504" cy="896"/>
                </a:xfrm>
              </p:grpSpPr>
              <p:sp>
                <p:nvSpPr>
                  <p:cNvPr id="1044" name="Freeform 309"/>
                  <p:cNvSpPr>
                    <a:spLocks/>
                  </p:cNvSpPr>
                  <p:nvPr/>
                </p:nvSpPr>
                <p:spPr bwMode="auto">
                  <a:xfrm>
                    <a:off x="1248" y="1824"/>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noFill/>
                  <a:ln w="38100">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5" name="Text Box 310"/>
                  <p:cNvSpPr txBox="1">
                    <a:spLocks noChangeArrowheads="1"/>
                  </p:cNvSpPr>
                  <p:nvPr/>
                </p:nvSpPr>
                <p:spPr bwMode="auto">
                  <a:xfrm>
                    <a:off x="1382" y="1946"/>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a:solidFill>
                          <a:sysClr val="windowText" lastClr="000000"/>
                        </a:solidFill>
                      </a:rPr>
                      <a:t>R</a:t>
                    </a:r>
                  </a:p>
                </p:txBody>
              </p:sp>
            </p:grpSp>
            <p:sp>
              <p:nvSpPr>
                <p:cNvPr id="999" name="Line 311"/>
                <p:cNvSpPr>
                  <a:spLocks noChangeShapeType="1"/>
                </p:cNvSpPr>
                <p:nvPr/>
              </p:nvSpPr>
              <p:spPr bwMode="auto">
                <a:xfrm>
                  <a:off x="2160" y="81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0" name="Line 312"/>
                <p:cNvSpPr>
                  <a:spLocks noChangeShapeType="1"/>
                </p:cNvSpPr>
                <p:nvPr/>
              </p:nvSpPr>
              <p:spPr bwMode="auto">
                <a:xfrm>
                  <a:off x="2160" y="86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1" name="Line 313"/>
                <p:cNvSpPr>
                  <a:spLocks noChangeShapeType="1"/>
                </p:cNvSpPr>
                <p:nvPr/>
              </p:nvSpPr>
              <p:spPr bwMode="auto">
                <a:xfrm>
                  <a:off x="2160" y="91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2" name="Line 314"/>
                <p:cNvSpPr>
                  <a:spLocks noChangeShapeType="1"/>
                </p:cNvSpPr>
                <p:nvPr/>
              </p:nvSpPr>
              <p:spPr bwMode="auto">
                <a:xfrm>
                  <a:off x="2160" y="96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3" name="Line 315"/>
                <p:cNvSpPr>
                  <a:spLocks noChangeShapeType="1"/>
                </p:cNvSpPr>
                <p:nvPr/>
              </p:nvSpPr>
              <p:spPr bwMode="auto">
                <a:xfrm>
                  <a:off x="2160" y="100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4" name="Line 316"/>
                <p:cNvSpPr>
                  <a:spLocks noChangeShapeType="1"/>
                </p:cNvSpPr>
                <p:nvPr/>
              </p:nvSpPr>
              <p:spPr bwMode="auto">
                <a:xfrm>
                  <a:off x="2160" y="105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5" name="Line 317"/>
                <p:cNvSpPr>
                  <a:spLocks noChangeShapeType="1"/>
                </p:cNvSpPr>
                <p:nvPr/>
              </p:nvSpPr>
              <p:spPr bwMode="auto">
                <a:xfrm>
                  <a:off x="2160" y="110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6" name="Line 318"/>
                <p:cNvSpPr>
                  <a:spLocks noChangeShapeType="1"/>
                </p:cNvSpPr>
                <p:nvPr/>
              </p:nvSpPr>
              <p:spPr bwMode="auto">
                <a:xfrm>
                  <a:off x="2160" y="115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7" name="Line 319"/>
                <p:cNvSpPr>
                  <a:spLocks noChangeShapeType="1"/>
                </p:cNvSpPr>
                <p:nvPr/>
              </p:nvSpPr>
              <p:spPr bwMode="auto">
                <a:xfrm>
                  <a:off x="2160" y="120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8" name="Line 320"/>
                <p:cNvSpPr>
                  <a:spLocks noChangeShapeType="1"/>
                </p:cNvSpPr>
                <p:nvPr/>
              </p:nvSpPr>
              <p:spPr bwMode="auto">
                <a:xfrm>
                  <a:off x="2160" y="124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09" name="Line 321"/>
                <p:cNvSpPr>
                  <a:spLocks noChangeShapeType="1"/>
                </p:cNvSpPr>
                <p:nvPr/>
              </p:nvSpPr>
              <p:spPr bwMode="auto">
                <a:xfrm>
                  <a:off x="2160" y="129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0" name="Line 322"/>
                <p:cNvSpPr>
                  <a:spLocks noChangeShapeType="1"/>
                </p:cNvSpPr>
                <p:nvPr/>
              </p:nvSpPr>
              <p:spPr bwMode="auto">
                <a:xfrm>
                  <a:off x="2160" y="134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1" name="Line 323"/>
                <p:cNvSpPr>
                  <a:spLocks noChangeShapeType="1"/>
                </p:cNvSpPr>
                <p:nvPr/>
              </p:nvSpPr>
              <p:spPr bwMode="auto">
                <a:xfrm>
                  <a:off x="2160" y="139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2" name="Line 324"/>
                <p:cNvSpPr>
                  <a:spLocks noChangeShapeType="1"/>
                </p:cNvSpPr>
                <p:nvPr/>
              </p:nvSpPr>
              <p:spPr bwMode="auto">
                <a:xfrm>
                  <a:off x="2160" y="144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3" name="Line 325"/>
                <p:cNvSpPr>
                  <a:spLocks noChangeShapeType="1"/>
                </p:cNvSpPr>
                <p:nvPr/>
              </p:nvSpPr>
              <p:spPr bwMode="auto">
                <a:xfrm>
                  <a:off x="2160" y="148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4" name="Line 326"/>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5" name="Line 327"/>
                <p:cNvSpPr>
                  <a:spLocks noChangeShapeType="1"/>
                </p:cNvSpPr>
                <p:nvPr/>
              </p:nvSpPr>
              <p:spPr bwMode="auto">
                <a:xfrm>
                  <a:off x="2160" y="153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6" name="Line 328"/>
                <p:cNvSpPr>
                  <a:spLocks noChangeShapeType="1"/>
                </p:cNvSpPr>
                <p:nvPr/>
              </p:nvSpPr>
              <p:spPr bwMode="auto">
                <a:xfrm>
                  <a:off x="2160" y="158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7" name="Line 329"/>
                <p:cNvSpPr>
                  <a:spLocks noChangeShapeType="1"/>
                </p:cNvSpPr>
                <p:nvPr/>
              </p:nvSpPr>
              <p:spPr bwMode="auto">
                <a:xfrm>
                  <a:off x="2160" y="1632"/>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8" name="Line 330"/>
                <p:cNvSpPr>
                  <a:spLocks noChangeShapeType="1"/>
                </p:cNvSpPr>
                <p:nvPr/>
              </p:nvSpPr>
              <p:spPr bwMode="auto">
                <a:xfrm>
                  <a:off x="2160" y="168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19" name="Line 331"/>
                <p:cNvSpPr>
                  <a:spLocks noChangeShapeType="1"/>
                </p:cNvSpPr>
                <p:nvPr/>
              </p:nvSpPr>
              <p:spPr bwMode="auto">
                <a:xfrm>
                  <a:off x="2160" y="1728"/>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0" name="Line 332"/>
                <p:cNvSpPr>
                  <a:spLocks noChangeShapeType="1"/>
                </p:cNvSpPr>
                <p:nvPr/>
              </p:nvSpPr>
              <p:spPr bwMode="auto">
                <a:xfrm>
                  <a:off x="2160" y="1776"/>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1" name="Line 333"/>
                <p:cNvSpPr>
                  <a:spLocks noChangeShapeType="1"/>
                </p:cNvSpPr>
                <p:nvPr/>
              </p:nvSpPr>
              <p:spPr bwMode="auto">
                <a:xfrm>
                  <a:off x="2160" y="1824"/>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2" name="Line 334"/>
                <p:cNvSpPr>
                  <a:spLocks noChangeShapeType="1"/>
                </p:cNvSpPr>
                <p:nvPr/>
              </p:nvSpPr>
              <p:spPr bwMode="auto">
                <a:xfrm rot="-5400000">
                  <a:off x="223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3" name="Line 335"/>
                <p:cNvSpPr>
                  <a:spLocks noChangeShapeType="1"/>
                </p:cNvSpPr>
                <p:nvPr/>
              </p:nvSpPr>
              <p:spPr bwMode="auto">
                <a:xfrm rot="-5400000">
                  <a:off x="218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4" name="Line 336"/>
                <p:cNvSpPr>
                  <a:spLocks noChangeShapeType="1"/>
                </p:cNvSpPr>
                <p:nvPr/>
              </p:nvSpPr>
              <p:spPr bwMode="auto">
                <a:xfrm rot="-5400000">
                  <a:off x="213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5" name="Line 337"/>
                <p:cNvSpPr>
                  <a:spLocks noChangeShapeType="1"/>
                </p:cNvSpPr>
                <p:nvPr/>
              </p:nvSpPr>
              <p:spPr bwMode="auto">
                <a:xfrm rot="-5400000">
                  <a:off x="208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6" name="Line 338"/>
                <p:cNvSpPr>
                  <a:spLocks noChangeShapeType="1"/>
                </p:cNvSpPr>
                <p:nvPr/>
              </p:nvSpPr>
              <p:spPr bwMode="auto">
                <a:xfrm rot="-5400000">
                  <a:off x="204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7" name="Line 339"/>
                <p:cNvSpPr>
                  <a:spLocks noChangeShapeType="1"/>
                </p:cNvSpPr>
                <p:nvPr/>
              </p:nvSpPr>
              <p:spPr bwMode="auto">
                <a:xfrm rot="-5400000">
                  <a:off x="199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8" name="Line 340"/>
                <p:cNvSpPr>
                  <a:spLocks noChangeShapeType="1"/>
                </p:cNvSpPr>
                <p:nvPr/>
              </p:nvSpPr>
              <p:spPr bwMode="auto">
                <a:xfrm rot="-5400000">
                  <a:off x="194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29" name="Line 341"/>
                <p:cNvSpPr>
                  <a:spLocks noChangeShapeType="1"/>
                </p:cNvSpPr>
                <p:nvPr/>
              </p:nvSpPr>
              <p:spPr bwMode="auto">
                <a:xfrm rot="-5400000">
                  <a:off x="189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0" name="Line 342"/>
                <p:cNvSpPr>
                  <a:spLocks noChangeShapeType="1"/>
                </p:cNvSpPr>
                <p:nvPr/>
              </p:nvSpPr>
              <p:spPr bwMode="auto">
                <a:xfrm rot="-5400000">
                  <a:off x="184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1" name="Line 343"/>
                <p:cNvSpPr>
                  <a:spLocks noChangeShapeType="1"/>
                </p:cNvSpPr>
                <p:nvPr/>
              </p:nvSpPr>
              <p:spPr bwMode="auto">
                <a:xfrm rot="-5400000">
                  <a:off x="180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2" name="Line 344"/>
                <p:cNvSpPr>
                  <a:spLocks noChangeShapeType="1"/>
                </p:cNvSpPr>
                <p:nvPr/>
              </p:nvSpPr>
              <p:spPr bwMode="auto">
                <a:xfrm rot="-5400000">
                  <a:off x="175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3" name="Line 345"/>
                <p:cNvSpPr>
                  <a:spLocks noChangeShapeType="1"/>
                </p:cNvSpPr>
                <p:nvPr/>
              </p:nvSpPr>
              <p:spPr bwMode="auto">
                <a:xfrm rot="-5400000">
                  <a:off x="170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4" name="Line 346"/>
                <p:cNvSpPr>
                  <a:spLocks noChangeShapeType="1"/>
                </p:cNvSpPr>
                <p:nvPr/>
              </p:nvSpPr>
              <p:spPr bwMode="auto">
                <a:xfrm rot="-5400000">
                  <a:off x="165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5" name="Line 347"/>
                <p:cNvSpPr>
                  <a:spLocks noChangeShapeType="1"/>
                </p:cNvSpPr>
                <p:nvPr/>
              </p:nvSpPr>
              <p:spPr bwMode="auto">
                <a:xfrm rot="-5400000">
                  <a:off x="228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6" name="Line 348"/>
                <p:cNvSpPr>
                  <a:spLocks noChangeShapeType="1"/>
                </p:cNvSpPr>
                <p:nvPr/>
              </p:nvSpPr>
              <p:spPr bwMode="auto">
                <a:xfrm rot="-5400000">
                  <a:off x="237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7" name="Line 349"/>
                <p:cNvSpPr>
                  <a:spLocks noChangeShapeType="1"/>
                </p:cNvSpPr>
                <p:nvPr/>
              </p:nvSpPr>
              <p:spPr bwMode="auto">
                <a:xfrm rot="-5400000">
                  <a:off x="266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8" name="Line 350"/>
                <p:cNvSpPr>
                  <a:spLocks noChangeShapeType="1"/>
                </p:cNvSpPr>
                <p:nvPr/>
              </p:nvSpPr>
              <p:spPr bwMode="auto">
                <a:xfrm rot="-5400000">
                  <a:off x="232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39" name="Line 351"/>
                <p:cNvSpPr>
                  <a:spLocks noChangeShapeType="1"/>
                </p:cNvSpPr>
                <p:nvPr/>
              </p:nvSpPr>
              <p:spPr bwMode="auto">
                <a:xfrm rot="-5400000">
                  <a:off x="2616"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0" name="Line 352"/>
                <p:cNvSpPr>
                  <a:spLocks noChangeShapeType="1"/>
                </p:cNvSpPr>
                <p:nvPr/>
              </p:nvSpPr>
              <p:spPr bwMode="auto">
                <a:xfrm rot="-5400000">
                  <a:off x="2568"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1" name="Line 353"/>
                <p:cNvSpPr>
                  <a:spLocks noChangeShapeType="1"/>
                </p:cNvSpPr>
                <p:nvPr/>
              </p:nvSpPr>
              <p:spPr bwMode="auto">
                <a:xfrm rot="-5400000">
                  <a:off x="2520"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2" name="Line 354"/>
                <p:cNvSpPr>
                  <a:spLocks noChangeShapeType="1"/>
                </p:cNvSpPr>
                <p:nvPr/>
              </p:nvSpPr>
              <p:spPr bwMode="auto">
                <a:xfrm rot="-5400000">
                  <a:off x="2472"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1043" name="Line 355"/>
                <p:cNvSpPr>
                  <a:spLocks noChangeShapeType="1"/>
                </p:cNvSpPr>
                <p:nvPr/>
              </p:nvSpPr>
              <p:spPr bwMode="auto">
                <a:xfrm rot="-5400000">
                  <a:off x="2424" y="1320"/>
                  <a:ext cx="1104"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grpSp>
          <p:sp>
            <p:nvSpPr>
              <p:cNvPr id="815" name="Rectangle 356"/>
              <p:cNvSpPr>
                <a:spLocks noChangeArrowheads="1"/>
              </p:cNvSpPr>
              <p:nvPr/>
            </p:nvSpPr>
            <p:spPr bwMode="auto">
              <a:xfrm rot="-5400000">
                <a:off x="216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6" name="Rectangle 357"/>
              <p:cNvSpPr>
                <a:spLocks noChangeArrowheads="1"/>
              </p:cNvSpPr>
              <p:nvPr/>
            </p:nvSpPr>
            <p:spPr bwMode="auto">
              <a:xfrm rot="-5400000">
                <a:off x="2208"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7" name="Rectangle 358"/>
              <p:cNvSpPr>
                <a:spLocks noChangeArrowheads="1"/>
              </p:cNvSpPr>
              <p:nvPr/>
            </p:nvSpPr>
            <p:spPr bwMode="auto">
              <a:xfrm rot="-5400000">
                <a:off x="2256"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8" name="Rectangle 359"/>
              <p:cNvSpPr>
                <a:spLocks noChangeArrowheads="1"/>
              </p:cNvSpPr>
              <p:nvPr/>
            </p:nvSpPr>
            <p:spPr bwMode="auto">
              <a:xfrm rot="-5400000">
                <a:off x="2304"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19" name="Rectangle 360"/>
              <p:cNvSpPr>
                <a:spLocks noChangeArrowheads="1"/>
              </p:cNvSpPr>
              <p:nvPr/>
            </p:nvSpPr>
            <p:spPr bwMode="auto">
              <a:xfrm rot="-5400000">
                <a:off x="235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0" name="Rectangle 361"/>
              <p:cNvSpPr>
                <a:spLocks noChangeArrowheads="1"/>
              </p:cNvSpPr>
              <p:nvPr/>
            </p:nvSpPr>
            <p:spPr bwMode="auto">
              <a:xfrm rot="-5400000">
                <a:off x="2400"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1" name="Rectangle 362"/>
              <p:cNvSpPr>
                <a:spLocks noChangeArrowheads="1"/>
              </p:cNvSpPr>
              <p:nvPr/>
            </p:nvSpPr>
            <p:spPr bwMode="auto">
              <a:xfrm rot="-5400000">
                <a:off x="2448"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2" name="Rectangle 363"/>
              <p:cNvSpPr>
                <a:spLocks noChangeArrowheads="1"/>
              </p:cNvSpPr>
              <p:nvPr/>
            </p:nvSpPr>
            <p:spPr bwMode="auto">
              <a:xfrm rot="-5400000">
                <a:off x="2448"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3" name="Rectangle 364"/>
              <p:cNvSpPr>
                <a:spLocks noChangeArrowheads="1"/>
              </p:cNvSpPr>
              <p:nvPr/>
            </p:nvSpPr>
            <p:spPr bwMode="auto">
              <a:xfrm rot="-5400000">
                <a:off x="2448"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4" name="Rectangle 365"/>
              <p:cNvSpPr>
                <a:spLocks noChangeArrowheads="1"/>
              </p:cNvSpPr>
              <p:nvPr/>
            </p:nvSpPr>
            <p:spPr bwMode="auto">
              <a:xfrm rot="-5400000">
                <a:off x="249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5" name="Rectangle 366"/>
              <p:cNvSpPr>
                <a:spLocks noChangeArrowheads="1"/>
              </p:cNvSpPr>
              <p:nvPr/>
            </p:nvSpPr>
            <p:spPr bwMode="auto">
              <a:xfrm rot="-5400000">
                <a:off x="2448"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6" name="Rectangle 367"/>
              <p:cNvSpPr>
                <a:spLocks noChangeArrowheads="1"/>
              </p:cNvSpPr>
              <p:nvPr/>
            </p:nvSpPr>
            <p:spPr bwMode="auto">
              <a:xfrm rot="-5400000">
                <a:off x="244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7" name="Rectangle 368"/>
              <p:cNvSpPr>
                <a:spLocks noChangeArrowheads="1"/>
              </p:cNvSpPr>
              <p:nvPr/>
            </p:nvSpPr>
            <p:spPr bwMode="auto">
              <a:xfrm rot="-5400000">
                <a:off x="244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8" name="Rectangle 369"/>
              <p:cNvSpPr>
                <a:spLocks noChangeArrowheads="1"/>
              </p:cNvSpPr>
              <p:nvPr/>
            </p:nvSpPr>
            <p:spPr bwMode="auto">
              <a:xfrm rot="-5400000">
                <a:off x="2400"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29" name="Rectangle 370"/>
              <p:cNvSpPr>
                <a:spLocks noChangeArrowheads="1"/>
              </p:cNvSpPr>
              <p:nvPr/>
            </p:nvSpPr>
            <p:spPr bwMode="auto">
              <a:xfrm rot="-5400000">
                <a:off x="2352"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0" name="Rectangle 371"/>
              <p:cNvSpPr>
                <a:spLocks noChangeArrowheads="1"/>
              </p:cNvSpPr>
              <p:nvPr/>
            </p:nvSpPr>
            <p:spPr bwMode="auto">
              <a:xfrm rot="-5400000">
                <a:off x="2304"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1" name="Rectangle 372"/>
              <p:cNvSpPr>
                <a:spLocks noChangeArrowheads="1"/>
              </p:cNvSpPr>
              <p:nvPr/>
            </p:nvSpPr>
            <p:spPr bwMode="auto">
              <a:xfrm rot="-5400000">
                <a:off x="225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2" name="Rectangle 373"/>
              <p:cNvSpPr>
                <a:spLocks noChangeArrowheads="1"/>
              </p:cNvSpPr>
              <p:nvPr/>
            </p:nvSpPr>
            <p:spPr bwMode="auto">
              <a:xfrm rot="-5400000">
                <a:off x="225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3" name="Rectangle 374"/>
              <p:cNvSpPr>
                <a:spLocks noChangeArrowheads="1"/>
              </p:cNvSpPr>
              <p:nvPr/>
            </p:nvSpPr>
            <p:spPr bwMode="auto">
              <a:xfrm rot="-5400000">
                <a:off x="225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4" name="Rectangle 375"/>
              <p:cNvSpPr>
                <a:spLocks noChangeArrowheads="1"/>
              </p:cNvSpPr>
              <p:nvPr/>
            </p:nvSpPr>
            <p:spPr bwMode="auto">
              <a:xfrm rot="-5400000">
                <a:off x="225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5" name="Rectangle 376"/>
              <p:cNvSpPr>
                <a:spLocks noChangeArrowheads="1"/>
              </p:cNvSpPr>
              <p:nvPr/>
            </p:nvSpPr>
            <p:spPr bwMode="auto">
              <a:xfrm rot="-5400000">
                <a:off x="2304"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6" name="Rectangle 377"/>
              <p:cNvSpPr>
                <a:spLocks noChangeArrowheads="1"/>
              </p:cNvSpPr>
              <p:nvPr/>
            </p:nvSpPr>
            <p:spPr bwMode="auto">
              <a:xfrm rot="-5400000">
                <a:off x="2352"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7" name="Rectangle 378"/>
              <p:cNvSpPr>
                <a:spLocks noChangeArrowheads="1"/>
              </p:cNvSpPr>
              <p:nvPr/>
            </p:nvSpPr>
            <p:spPr bwMode="auto">
              <a:xfrm rot="-5400000">
                <a:off x="2400"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8" name="Rectangle 379"/>
              <p:cNvSpPr>
                <a:spLocks noChangeArrowheads="1"/>
              </p:cNvSpPr>
              <p:nvPr/>
            </p:nvSpPr>
            <p:spPr bwMode="auto">
              <a:xfrm rot="-5400000">
                <a:off x="2400"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39" name="Rectangle 380"/>
              <p:cNvSpPr>
                <a:spLocks noChangeArrowheads="1"/>
              </p:cNvSpPr>
              <p:nvPr/>
            </p:nvSpPr>
            <p:spPr bwMode="auto">
              <a:xfrm rot="-5400000">
                <a:off x="244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0" name="Rectangle 381"/>
              <p:cNvSpPr>
                <a:spLocks noChangeArrowheads="1"/>
              </p:cNvSpPr>
              <p:nvPr/>
            </p:nvSpPr>
            <p:spPr bwMode="auto">
              <a:xfrm rot="-5400000">
                <a:off x="2400"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1" name="Rectangle 382"/>
              <p:cNvSpPr>
                <a:spLocks noChangeArrowheads="1"/>
              </p:cNvSpPr>
              <p:nvPr/>
            </p:nvSpPr>
            <p:spPr bwMode="auto">
              <a:xfrm rot="-5400000">
                <a:off x="2400"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2" name="Rectangle 383"/>
              <p:cNvSpPr>
                <a:spLocks noChangeArrowheads="1"/>
              </p:cNvSpPr>
              <p:nvPr/>
            </p:nvSpPr>
            <p:spPr bwMode="auto">
              <a:xfrm rot="-5400000">
                <a:off x="235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3" name="Rectangle 384"/>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4" name="Rectangle 385"/>
              <p:cNvSpPr>
                <a:spLocks noChangeArrowheads="1"/>
              </p:cNvSpPr>
              <p:nvPr/>
            </p:nvSpPr>
            <p:spPr bwMode="auto">
              <a:xfrm rot="-5400000">
                <a:off x="2256"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5" name="Rectangle 386"/>
              <p:cNvSpPr>
                <a:spLocks noChangeArrowheads="1"/>
              </p:cNvSpPr>
              <p:nvPr/>
            </p:nvSpPr>
            <p:spPr bwMode="auto">
              <a:xfrm rot="-5400000">
                <a:off x="2112"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6" name="Rectangle 387"/>
              <p:cNvSpPr>
                <a:spLocks noChangeArrowheads="1"/>
              </p:cNvSpPr>
              <p:nvPr/>
            </p:nvSpPr>
            <p:spPr bwMode="auto">
              <a:xfrm rot="-5400000">
                <a:off x="2064"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47" name="Rectangle 388"/>
              <p:cNvSpPr>
                <a:spLocks noChangeArrowheads="1"/>
              </p:cNvSpPr>
              <p:nvPr/>
            </p:nvSpPr>
            <p:spPr bwMode="auto">
              <a:xfrm rot="-5400000">
                <a:off x="2064"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8" name="Rectangle 389"/>
              <p:cNvSpPr>
                <a:spLocks noChangeArrowheads="1"/>
              </p:cNvSpPr>
              <p:nvPr/>
            </p:nvSpPr>
            <p:spPr bwMode="auto">
              <a:xfrm rot="-5400000">
                <a:off x="201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49" name="Rectangle 390"/>
              <p:cNvSpPr>
                <a:spLocks noChangeArrowheads="1"/>
              </p:cNvSpPr>
              <p:nvPr/>
            </p:nvSpPr>
            <p:spPr bwMode="auto">
              <a:xfrm rot="-5400000">
                <a:off x="2016"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0" name="Rectangle 391"/>
              <p:cNvSpPr>
                <a:spLocks noChangeArrowheads="1"/>
              </p:cNvSpPr>
              <p:nvPr/>
            </p:nvSpPr>
            <p:spPr bwMode="auto">
              <a:xfrm rot="-5400000">
                <a:off x="201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1" name="Rectangle 392"/>
              <p:cNvSpPr>
                <a:spLocks noChangeArrowheads="1"/>
              </p:cNvSpPr>
              <p:nvPr/>
            </p:nvSpPr>
            <p:spPr bwMode="auto">
              <a:xfrm rot="-5400000">
                <a:off x="201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2" name="Rectangle 393"/>
              <p:cNvSpPr>
                <a:spLocks noChangeArrowheads="1"/>
              </p:cNvSpPr>
              <p:nvPr/>
            </p:nvSpPr>
            <p:spPr bwMode="auto">
              <a:xfrm rot="-5400000">
                <a:off x="2016"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3" name="Rectangle 394"/>
              <p:cNvSpPr>
                <a:spLocks noChangeArrowheads="1"/>
              </p:cNvSpPr>
              <p:nvPr/>
            </p:nvSpPr>
            <p:spPr bwMode="auto">
              <a:xfrm rot="-5400000">
                <a:off x="2016"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4" name="Rectangle 395"/>
              <p:cNvSpPr>
                <a:spLocks noChangeArrowheads="1"/>
              </p:cNvSpPr>
              <p:nvPr/>
            </p:nvSpPr>
            <p:spPr bwMode="auto">
              <a:xfrm rot="-5400000">
                <a:off x="2016"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5" name="Rectangle 396"/>
              <p:cNvSpPr>
                <a:spLocks noChangeArrowheads="1"/>
              </p:cNvSpPr>
              <p:nvPr/>
            </p:nvSpPr>
            <p:spPr bwMode="auto">
              <a:xfrm rot="-5400000">
                <a:off x="196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6" name="Rectangle 397"/>
              <p:cNvSpPr>
                <a:spLocks noChangeArrowheads="1"/>
              </p:cNvSpPr>
              <p:nvPr/>
            </p:nvSpPr>
            <p:spPr bwMode="auto">
              <a:xfrm rot="-5400000">
                <a:off x="196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7" name="Rectangle 398"/>
              <p:cNvSpPr>
                <a:spLocks noChangeArrowheads="1"/>
              </p:cNvSpPr>
              <p:nvPr/>
            </p:nvSpPr>
            <p:spPr bwMode="auto">
              <a:xfrm rot="-5400000">
                <a:off x="1968"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8" name="Rectangle 399"/>
              <p:cNvSpPr>
                <a:spLocks noChangeArrowheads="1"/>
              </p:cNvSpPr>
              <p:nvPr/>
            </p:nvSpPr>
            <p:spPr bwMode="auto">
              <a:xfrm rot="-5400000">
                <a:off x="196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59" name="Rectangle 400"/>
              <p:cNvSpPr>
                <a:spLocks noChangeArrowheads="1"/>
              </p:cNvSpPr>
              <p:nvPr/>
            </p:nvSpPr>
            <p:spPr bwMode="auto">
              <a:xfrm rot="-5400000">
                <a:off x="1968"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0" name="Rectangle 401"/>
              <p:cNvSpPr>
                <a:spLocks noChangeArrowheads="1"/>
              </p:cNvSpPr>
              <p:nvPr/>
            </p:nvSpPr>
            <p:spPr bwMode="auto">
              <a:xfrm rot="-5400000">
                <a:off x="2016"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1" name="Rectangle 402"/>
              <p:cNvSpPr>
                <a:spLocks noChangeArrowheads="1"/>
              </p:cNvSpPr>
              <p:nvPr/>
            </p:nvSpPr>
            <p:spPr bwMode="auto">
              <a:xfrm rot="-5400000">
                <a:off x="2016"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2" name="Rectangle 403"/>
              <p:cNvSpPr>
                <a:spLocks noChangeArrowheads="1"/>
              </p:cNvSpPr>
              <p:nvPr/>
            </p:nvSpPr>
            <p:spPr bwMode="auto">
              <a:xfrm rot="-5400000">
                <a:off x="2064"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3" name="Rectangle 404"/>
              <p:cNvSpPr>
                <a:spLocks noChangeArrowheads="1"/>
              </p:cNvSpPr>
              <p:nvPr/>
            </p:nvSpPr>
            <p:spPr bwMode="auto">
              <a:xfrm rot="-5400000">
                <a:off x="2112"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4" name="Rectangle 405"/>
              <p:cNvSpPr>
                <a:spLocks noChangeArrowheads="1"/>
              </p:cNvSpPr>
              <p:nvPr/>
            </p:nvSpPr>
            <p:spPr bwMode="auto">
              <a:xfrm rot="-5400000">
                <a:off x="2160"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5" name="Rectangle 406"/>
              <p:cNvSpPr>
                <a:spLocks noChangeArrowheads="1"/>
              </p:cNvSpPr>
              <p:nvPr/>
            </p:nvSpPr>
            <p:spPr bwMode="auto">
              <a:xfrm rot="-5400000">
                <a:off x="2208"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6" name="Rectangle 407"/>
              <p:cNvSpPr>
                <a:spLocks noChangeArrowheads="1"/>
              </p:cNvSpPr>
              <p:nvPr/>
            </p:nvSpPr>
            <p:spPr bwMode="auto">
              <a:xfrm rot="-5400000">
                <a:off x="2112" y="235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7" name="Rectangle 408"/>
              <p:cNvSpPr>
                <a:spLocks noChangeArrowheads="1"/>
              </p:cNvSpPr>
              <p:nvPr/>
            </p:nvSpPr>
            <p:spPr bwMode="auto">
              <a:xfrm rot="-5400000">
                <a:off x="201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68" name="Rectangle 409"/>
              <p:cNvSpPr>
                <a:spLocks noChangeArrowheads="1"/>
              </p:cNvSpPr>
              <p:nvPr/>
            </p:nvSpPr>
            <p:spPr bwMode="auto">
              <a:xfrm rot="-5400000">
                <a:off x="2064"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69" name="Rectangle 410"/>
              <p:cNvSpPr>
                <a:spLocks noChangeArrowheads="1"/>
              </p:cNvSpPr>
              <p:nvPr/>
            </p:nvSpPr>
            <p:spPr bwMode="auto">
              <a:xfrm rot="-5400000">
                <a:off x="2064"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0" name="Rectangle 411"/>
              <p:cNvSpPr>
                <a:spLocks noChangeArrowheads="1"/>
              </p:cNvSpPr>
              <p:nvPr/>
            </p:nvSpPr>
            <p:spPr bwMode="auto">
              <a:xfrm rot="-5400000">
                <a:off x="2064"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1" name="Rectangle 412"/>
              <p:cNvSpPr>
                <a:spLocks noChangeArrowheads="1"/>
              </p:cNvSpPr>
              <p:nvPr/>
            </p:nvSpPr>
            <p:spPr bwMode="auto">
              <a:xfrm rot="-5400000">
                <a:off x="1968"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2" name="Rectangle 413"/>
              <p:cNvSpPr>
                <a:spLocks noChangeArrowheads="1"/>
              </p:cNvSpPr>
              <p:nvPr/>
            </p:nvSpPr>
            <p:spPr bwMode="auto">
              <a:xfrm rot="-5400000">
                <a:off x="1968" y="264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3" name="Rectangle 414"/>
              <p:cNvSpPr>
                <a:spLocks noChangeArrowheads="1"/>
              </p:cNvSpPr>
              <p:nvPr/>
            </p:nvSpPr>
            <p:spPr bwMode="auto">
              <a:xfrm rot="-5400000">
                <a:off x="1968"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4" name="Rectangle 415"/>
              <p:cNvSpPr>
                <a:spLocks noChangeArrowheads="1"/>
              </p:cNvSpPr>
              <p:nvPr/>
            </p:nvSpPr>
            <p:spPr bwMode="auto">
              <a:xfrm rot="-5400000">
                <a:off x="1968"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5" name="Rectangle 416"/>
              <p:cNvSpPr>
                <a:spLocks noChangeArrowheads="1"/>
              </p:cNvSpPr>
              <p:nvPr/>
            </p:nvSpPr>
            <p:spPr bwMode="auto">
              <a:xfrm rot="-5400000">
                <a:off x="2016"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6" name="Rectangle 417"/>
              <p:cNvSpPr>
                <a:spLocks noChangeArrowheads="1"/>
              </p:cNvSpPr>
              <p:nvPr/>
            </p:nvSpPr>
            <p:spPr bwMode="auto">
              <a:xfrm rot="-5400000">
                <a:off x="2016"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7" name="Rectangle 418"/>
              <p:cNvSpPr>
                <a:spLocks noChangeArrowheads="1"/>
              </p:cNvSpPr>
              <p:nvPr/>
            </p:nvSpPr>
            <p:spPr bwMode="auto">
              <a:xfrm rot="-5400000">
                <a:off x="2016" y="288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8" name="Rectangle 419"/>
              <p:cNvSpPr>
                <a:spLocks noChangeArrowheads="1"/>
              </p:cNvSpPr>
              <p:nvPr/>
            </p:nvSpPr>
            <p:spPr bwMode="auto">
              <a:xfrm rot="-5400000">
                <a:off x="2016"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79" name="Rectangle 420"/>
              <p:cNvSpPr>
                <a:spLocks noChangeArrowheads="1"/>
              </p:cNvSpPr>
              <p:nvPr/>
            </p:nvSpPr>
            <p:spPr bwMode="auto">
              <a:xfrm rot="-5400000">
                <a:off x="2064"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0" name="Rectangle 421"/>
              <p:cNvSpPr>
                <a:spLocks noChangeArrowheads="1"/>
              </p:cNvSpPr>
              <p:nvPr/>
            </p:nvSpPr>
            <p:spPr bwMode="auto">
              <a:xfrm rot="-5400000">
                <a:off x="2016"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1" name="Rectangle 422"/>
              <p:cNvSpPr>
                <a:spLocks noChangeArrowheads="1"/>
              </p:cNvSpPr>
              <p:nvPr/>
            </p:nvSpPr>
            <p:spPr bwMode="auto">
              <a:xfrm rot="-5400000">
                <a:off x="211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2" name="Rectangle 423"/>
              <p:cNvSpPr>
                <a:spLocks noChangeArrowheads="1"/>
              </p:cNvSpPr>
              <p:nvPr/>
            </p:nvSpPr>
            <p:spPr bwMode="auto">
              <a:xfrm rot="-5400000">
                <a:off x="2352" y="307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3" name="Rectangle 424"/>
              <p:cNvSpPr>
                <a:spLocks noChangeArrowheads="1"/>
              </p:cNvSpPr>
              <p:nvPr/>
            </p:nvSpPr>
            <p:spPr bwMode="auto">
              <a:xfrm rot="-5400000">
                <a:off x="2160"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4" name="Rectangle 425"/>
              <p:cNvSpPr>
                <a:spLocks noChangeArrowheads="1"/>
              </p:cNvSpPr>
              <p:nvPr/>
            </p:nvSpPr>
            <p:spPr bwMode="auto">
              <a:xfrm rot="-5400000">
                <a:off x="2208"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5" name="Rectangle 426"/>
              <p:cNvSpPr>
                <a:spLocks noChangeArrowheads="1"/>
              </p:cNvSpPr>
              <p:nvPr/>
            </p:nvSpPr>
            <p:spPr bwMode="auto">
              <a:xfrm rot="-5400000">
                <a:off x="2256"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6" name="Rectangle 427"/>
              <p:cNvSpPr>
                <a:spLocks noChangeArrowheads="1"/>
              </p:cNvSpPr>
              <p:nvPr/>
            </p:nvSpPr>
            <p:spPr bwMode="auto">
              <a:xfrm rot="-5400000">
                <a:off x="2304" y="312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7" name="Rectangle 428"/>
              <p:cNvSpPr>
                <a:spLocks noChangeArrowheads="1"/>
              </p:cNvSpPr>
              <p:nvPr/>
            </p:nvSpPr>
            <p:spPr bwMode="auto">
              <a:xfrm rot="-5400000">
                <a:off x="2304" y="316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8" name="Rectangle 429"/>
              <p:cNvSpPr>
                <a:spLocks noChangeArrowheads="1"/>
              </p:cNvSpPr>
              <p:nvPr/>
            </p:nvSpPr>
            <p:spPr bwMode="auto">
              <a:xfrm rot="-5400000">
                <a:off x="2448"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89" name="Rectangle 430"/>
              <p:cNvSpPr>
                <a:spLocks noChangeArrowheads="1"/>
              </p:cNvSpPr>
              <p:nvPr/>
            </p:nvSpPr>
            <p:spPr bwMode="auto">
              <a:xfrm rot="-5400000">
                <a:off x="2400" y="297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0" name="Rectangle 431"/>
              <p:cNvSpPr>
                <a:spLocks noChangeArrowheads="1"/>
              </p:cNvSpPr>
              <p:nvPr/>
            </p:nvSpPr>
            <p:spPr bwMode="auto">
              <a:xfrm rot="-5400000">
                <a:off x="2448" y="292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91" name="Rectangle 432"/>
              <p:cNvSpPr>
                <a:spLocks noChangeArrowheads="1"/>
              </p:cNvSpPr>
              <p:nvPr/>
            </p:nvSpPr>
            <p:spPr bwMode="auto">
              <a:xfrm rot="-5400000">
                <a:off x="2208" y="278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2" name="Rectangle 433"/>
              <p:cNvSpPr>
                <a:spLocks noChangeArrowheads="1"/>
              </p:cNvSpPr>
              <p:nvPr/>
            </p:nvSpPr>
            <p:spPr bwMode="auto">
              <a:xfrm rot="-5400000">
                <a:off x="2208" y="283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3" name="Rectangle 434"/>
              <p:cNvSpPr>
                <a:spLocks noChangeArrowheads="1"/>
              </p:cNvSpPr>
              <p:nvPr/>
            </p:nvSpPr>
            <p:spPr bwMode="auto">
              <a:xfrm rot="-5400000">
                <a:off x="2304" y="273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4" name="Rectangle 435"/>
              <p:cNvSpPr>
                <a:spLocks noChangeArrowheads="1"/>
              </p:cNvSpPr>
              <p:nvPr/>
            </p:nvSpPr>
            <p:spPr bwMode="auto">
              <a:xfrm rot="-5400000">
                <a:off x="2400" y="268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5" name="Rectangle 436"/>
              <p:cNvSpPr>
                <a:spLocks noChangeArrowheads="1"/>
              </p:cNvSpPr>
              <p:nvPr/>
            </p:nvSpPr>
            <p:spPr bwMode="auto">
              <a:xfrm rot="-5400000">
                <a:off x="2448" y="249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6" name="Rectangle 437"/>
              <p:cNvSpPr>
                <a:spLocks noChangeArrowheads="1"/>
              </p:cNvSpPr>
              <p:nvPr/>
            </p:nvSpPr>
            <p:spPr bwMode="auto">
              <a:xfrm rot="-5400000">
                <a:off x="2496" y="254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7" name="Rectangle 438"/>
              <p:cNvSpPr>
                <a:spLocks noChangeArrowheads="1"/>
              </p:cNvSpPr>
              <p:nvPr/>
            </p:nvSpPr>
            <p:spPr bwMode="auto">
              <a:xfrm rot="-5400000">
                <a:off x="2496" y="2592"/>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898" name="Rectangle 439"/>
              <p:cNvSpPr>
                <a:spLocks noChangeArrowheads="1"/>
              </p:cNvSpPr>
              <p:nvPr/>
            </p:nvSpPr>
            <p:spPr bwMode="auto">
              <a:xfrm rot="-5400000">
                <a:off x="2496" y="2448"/>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899" name="Rectangle 440"/>
              <p:cNvSpPr>
                <a:spLocks noChangeArrowheads="1"/>
              </p:cNvSpPr>
              <p:nvPr/>
            </p:nvSpPr>
            <p:spPr bwMode="auto">
              <a:xfrm rot="-5400000">
                <a:off x="2160"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0" name="Rectangle 441"/>
              <p:cNvSpPr>
                <a:spLocks noChangeArrowheads="1"/>
              </p:cNvSpPr>
              <p:nvPr/>
            </p:nvSpPr>
            <p:spPr bwMode="auto">
              <a:xfrm rot="-5400000">
                <a:off x="2208"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1" name="Rectangle 442"/>
              <p:cNvSpPr>
                <a:spLocks noChangeArrowheads="1"/>
              </p:cNvSpPr>
              <p:nvPr/>
            </p:nvSpPr>
            <p:spPr bwMode="auto">
              <a:xfrm rot="-5400000">
                <a:off x="2256"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2" name="Rectangle 443"/>
              <p:cNvSpPr>
                <a:spLocks noChangeArrowheads="1"/>
              </p:cNvSpPr>
              <p:nvPr/>
            </p:nvSpPr>
            <p:spPr bwMode="auto">
              <a:xfrm rot="-5400000">
                <a:off x="2304"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3" name="Rectangle 444"/>
              <p:cNvSpPr>
                <a:spLocks noChangeArrowheads="1"/>
              </p:cNvSpPr>
              <p:nvPr/>
            </p:nvSpPr>
            <p:spPr bwMode="auto">
              <a:xfrm rot="-5400000">
                <a:off x="2352" y="2256"/>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4" name="Rectangle 445"/>
              <p:cNvSpPr>
                <a:spLocks noChangeArrowheads="1"/>
              </p:cNvSpPr>
              <p:nvPr/>
            </p:nvSpPr>
            <p:spPr bwMode="auto">
              <a:xfrm rot="-5400000">
                <a:off x="2400" y="230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5" name="Rectangle 446"/>
              <p:cNvSpPr>
                <a:spLocks noChangeArrowheads="1"/>
              </p:cNvSpPr>
              <p:nvPr/>
            </p:nvSpPr>
            <p:spPr bwMode="auto">
              <a:xfrm rot="-5400000">
                <a:off x="2496" y="2400"/>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6" name="Rectangle 447"/>
              <p:cNvSpPr>
                <a:spLocks noChangeArrowheads="1"/>
              </p:cNvSpPr>
              <p:nvPr/>
            </p:nvSpPr>
            <p:spPr bwMode="auto">
              <a:xfrm rot="-5400000">
                <a:off x="2112" y="3024"/>
                <a:ext cx="48" cy="4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7" name="Rectangle 448"/>
              <p:cNvSpPr>
                <a:spLocks noChangeArrowheads="1"/>
              </p:cNvSpPr>
              <p:nvPr/>
            </p:nvSpPr>
            <p:spPr bwMode="auto">
              <a:xfrm rot="-5400000">
                <a:off x="2352"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8" name="Rectangle 449"/>
              <p:cNvSpPr>
                <a:spLocks noChangeArrowheads="1"/>
              </p:cNvSpPr>
              <p:nvPr/>
            </p:nvSpPr>
            <p:spPr bwMode="auto">
              <a:xfrm rot="-5400000">
                <a:off x="2304"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09" name="Rectangle 450"/>
              <p:cNvSpPr>
                <a:spLocks noChangeArrowheads="1"/>
              </p:cNvSpPr>
              <p:nvPr/>
            </p:nvSpPr>
            <p:spPr bwMode="auto">
              <a:xfrm rot="-5400000">
                <a:off x="2304"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1" fontAlgn="auto" hangingPunct="1">
                  <a:spcBef>
                    <a:spcPts val="0"/>
                  </a:spcBef>
                  <a:spcAft>
                    <a:spcPts val="0"/>
                  </a:spcAft>
                  <a:defRPr/>
                </a:pPr>
                <a:endParaRPr lang="en-US" sz="1800" b="0" kern="0">
                  <a:solidFill>
                    <a:sysClr val="windowText" lastClr="000000"/>
                  </a:solidFill>
                </a:endParaRPr>
              </a:p>
            </p:txBody>
          </p:sp>
          <p:sp>
            <p:nvSpPr>
              <p:cNvPr id="910" name="Rectangle 451"/>
              <p:cNvSpPr>
                <a:spLocks noChangeArrowheads="1"/>
              </p:cNvSpPr>
              <p:nvPr/>
            </p:nvSpPr>
            <p:spPr bwMode="auto">
              <a:xfrm rot="-5400000">
                <a:off x="2256"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1" name="Rectangle 452"/>
              <p:cNvSpPr>
                <a:spLocks noChangeArrowheads="1"/>
              </p:cNvSpPr>
              <p:nvPr/>
            </p:nvSpPr>
            <p:spPr bwMode="auto">
              <a:xfrm rot="-5400000">
                <a:off x="2208"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2" name="Rectangle 453"/>
              <p:cNvSpPr>
                <a:spLocks noChangeArrowheads="1"/>
              </p:cNvSpPr>
              <p:nvPr/>
            </p:nvSpPr>
            <p:spPr bwMode="auto">
              <a:xfrm rot="-5400000">
                <a:off x="2160" y="307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3" name="Rectangle 454"/>
              <p:cNvSpPr>
                <a:spLocks noChangeArrowheads="1"/>
              </p:cNvSpPr>
              <p:nvPr/>
            </p:nvSpPr>
            <p:spPr bwMode="auto">
              <a:xfrm rot="-5400000">
                <a:off x="2256"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4" name="Rectangle 455"/>
              <p:cNvSpPr>
                <a:spLocks noChangeArrowheads="1"/>
              </p:cNvSpPr>
              <p:nvPr/>
            </p:nvSpPr>
            <p:spPr bwMode="auto">
              <a:xfrm rot="-5400000">
                <a:off x="2160"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5" name="Rectangle 456"/>
              <p:cNvSpPr>
                <a:spLocks noChangeArrowheads="1"/>
              </p:cNvSpPr>
              <p:nvPr/>
            </p:nvSpPr>
            <p:spPr bwMode="auto">
              <a:xfrm rot="-5400000">
                <a:off x="2208" y="302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6" name="Rectangle 457"/>
              <p:cNvSpPr>
                <a:spLocks noChangeArrowheads="1"/>
              </p:cNvSpPr>
              <p:nvPr/>
            </p:nvSpPr>
            <p:spPr bwMode="auto">
              <a:xfrm rot="-5400000">
                <a:off x="235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7" name="Rectangle 458"/>
              <p:cNvSpPr>
                <a:spLocks noChangeArrowheads="1"/>
              </p:cNvSpPr>
              <p:nvPr/>
            </p:nvSpPr>
            <p:spPr bwMode="auto">
              <a:xfrm rot="-5400000">
                <a:off x="235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8" name="Rectangle 459"/>
              <p:cNvSpPr>
                <a:spLocks noChangeArrowheads="1"/>
              </p:cNvSpPr>
              <p:nvPr/>
            </p:nvSpPr>
            <p:spPr bwMode="auto">
              <a:xfrm rot="-5400000">
                <a:off x="230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19" name="Rectangle 460"/>
              <p:cNvSpPr>
                <a:spLocks noChangeArrowheads="1"/>
              </p:cNvSpPr>
              <p:nvPr/>
            </p:nvSpPr>
            <p:spPr bwMode="auto">
              <a:xfrm rot="-5400000">
                <a:off x="230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0" name="Rectangle 461"/>
              <p:cNvSpPr>
                <a:spLocks noChangeArrowheads="1"/>
              </p:cNvSpPr>
              <p:nvPr/>
            </p:nvSpPr>
            <p:spPr bwMode="auto">
              <a:xfrm rot="-5400000">
                <a:off x="2256"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1" name="Rectangle 462"/>
              <p:cNvSpPr>
                <a:spLocks noChangeArrowheads="1"/>
              </p:cNvSpPr>
              <p:nvPr/>
            </p:nvSpPr>
            <p:spPr bwMode="auto">
              <a:xfrm rot="-5400000">
                <a:off x="2208"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2" name="Rectangle 463"/>
              <p:cNvSpPr>
                <a:spLocks noChangeArrowheads="1"/>
              </p:cNvSpPr>
              <p:nvPr/>
            </p:nvSpPr>
            <p:spPr bwMode="auto">
              <a:xfrm rot="-5400000">
                <a:off x="2256"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3" name="Rectangle 464"/>
              <p:cNvSpPr>
                <a:spLocks noChangeArrowheads="1"/>
              </p:cNvSpPr>
              <p:nvPr/>
            </p:nvSpPr>
            <p:spPr bwMode="auto">
              <a:xfrm rot="-5400000">
                <a:off x="2160"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4" name="Rectangle 465"/>
              <p:cNvSpPr>
                <a:spLocks noChangeArrowheads="1"/>
              </p:cNvSpPr>
              <p:nvPr/>
            </p:nvSpPr>
            <p:spPr bwMode="auto">
              <a:xfrm rot="-5400000">
                <a:off x="2208"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5" name="Rectangle 466"/>
              <p:cNvSpPr>
                <a:spLocks noChangeArrowheads="1"/>
              </p:cNvSpPr>
              <p:nvPr/>
            </p:nvSpPr>
            <p:spPr bwMode="auto">
              <a:xfrm rot="-5400000">
                <a:off x="2064"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6" name="Rectangle 467"/>
              <p:cNvSpPr>
                <a:spLocks noChangeArrowheads="1"/>
              </p:cNvSpPr>
              <p:nvPr/>
            </p:nvSpPr>
            <p:spPr bwMode="auto">
              <a:xfrm rot="-5400000">
                <a:off x="2112" y="297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7" name="Rectangle 468"/>
              <p:cNvSpPr>
                <a:spLocks noChangeArrowheads="1"/>
              </p:cNvSpPr>
              <p:nvPr/>
            </p:nvSpPr>
            <p:spPr bwMode="auto">
              <a:xfrm rot="-5400000">
                <a:off x="2160"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8" name="Rectangle 469"/>
              <p:cNvSpPr>
                <a:spLocks noChangeArrowheads="1"/>
              </p:cNvSpPr>
              <p:nvPr/>
            </p:nvSpPr>
            <p:spPr bwMode="auto">
              <a:xfrm rot="-5400000">
                <a:off x="2064"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29" name="Rectangle 470"/>
              <p:cNvSpPr>
                <a:spLocks noChangeArrowheads="1"/>
              </p:cNvSpPr>
              <p:nvPr/>
            </p:nvSpPr>
            <p:spPr bwMode="auto">
              <a:xfrm rot="-5400000">
                <a:off x="2112" y="292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0" name="Rectangle 471"/>
              <p:cNvSpPr>
                <a:spLocks noChangeArrowheads="1"/>
              </p:cNvSpPr>
              <p:nvPr/>
            </p:nvSpPr>
            <p:spPr bwMode="auto">
              <a:xfrm rot="-5400000">
                <a:off x="2160"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1" name="Rectangle 472"/>
              <p:cNvSpPr>
                <a:spLocks noChangeArrowheads="1"/>
              </p:cNvSpPr>
              <p:nvPr/>
            </p:nvSpPr>
            <p:spPr bwMode="auto">
              <a:xfrm rot="-5400000">
                <a:off x="2208"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2" name="Rectangle 473"/>
              <p:cNvSpPr>
                <a:spLocks noChangeArrowheads="1"/>
              </p:cNvSpPr>
              <p:nvPr/>
            </p:nvSpPr>
            <p:spPr bwMode="auto">
              <a:xfrm rot="-5400000">
                <a:off x="2256"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3" name="Rectangle 474"/>
              <p:cNvSpPr>
                <a:spLocks noChangeArrowheads="1"/>
              </p:cNvSpPr>
              <p:nvPr/>
            </p:nvSpPr>
            <p:spPr bwMode="auto">
              <a:xfrm rot="-5400000">
                <a:off x="2304"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4" name="Rectangle 475"/>
              <p:cNvSpPr>
                <a:spLocks noChangeArrowheads="1"/>
              </p:cNvSpPr>
              <p:nvPr/>
            </p:nvSpPr>
            <p:spPr bwMode="auto">
              <a:xfrm rot="-5400000">
                <a:off x="2352" y="235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5" name="Rectangle 476"/>
              <p:cNvSpPr>
                <a:spLocks noChangeArrowheads="1"/>
              </p:cNvSpPr>
              <p:nvPr/>
            </p:nvSpPr>
            <p:spPr bwMode="auto">
              <a:xfrm rot="-5400000">
                <a:off x="211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6" name="Rectangle 477"/>
              <p:cNvSpPr>
                <a:spLocks noChangeArrowheads="1"/>
              </p:cNvSpPr>
              <p:nvPr/>
            </p:nvSpPr>
            <p:spPr bwMode="auto">
              <a:xfrm rot="-5400000">
                <a:off x="216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7" name="Rectangle 478"/>
              <p:cNvSpPr>
                <a:spLocks noChangeArrowheads="1"/>
              </p:cNvSpPr>
              <p:nvPr/>
            </p:nvSpPr>
            <p:spPr bwMode="auto">
              <a:xfrm rot="-5400000">
                <a:off x="2208"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8" name="Rectangle 479"/>
              <p:cNvSpPr>
                <a:spLocks noChangeArrowheads="1"/>
              </p:cNvSpPr>
              <p:nvPr/>
            </p:nvSpPr>
            <p:spPr bwMode="auto">
              <a:xfrm rot="-5400000">
                <a:off x="2256"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39" name="Rectangle 480"/>
              <p:cNvSpPr>
                <a:spLocks noChangeArrowheads="1"/>
              </p:cNvSpPr>
              <p:nvPr/>
            </p:nvSpPr>
            <p:spPr bwMode="auto">
              <a:xfrm rot="-5400000">
                <a:off x="2304"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0" name="Rectangle 481"/>
              <p:cNvSpPr>
                <a:spLocks noChangeArrowheads="1"/>
              </p:cNvSpPr>
              <p:nvPr/>
            </p:nvSpPr>
            <p:spPr bwMode="auto">
              <a:xfrm rot="-5400000">
                <a:off x="2352"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1" name="Rectangle 482"/>
              <p:cNvSpPr>
                <a:spLocks noChangeArrowheads="1"/>
              </p:cNvSpPr>
              <p:nvPr/>
            </p:nvSpPr>
            <p:spPr bwMode="auto">
              <a:xfrm rot="-5400000">
                <a:off x="2400" y="240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2" name="Rectangle 483"/>
              <p:cNvSpPr>
                <a:spLocks noChangeArrowheads="1"/>
              </p:cNvSpPr>
              <p:nvPr/>
            </p:nvSpPr>
            <p:spPr bwMode="auto">
              <a:xfrm rot="-5400000">
                <a:off x="211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3" name="Rectangle 484"/>
              <p:cNvSpPr>
                <a:spLocks noChangeArrowheads="1"/>
              </p:cNvSpPr>
              <p:nvPr/>
            </p:nvSpPr>
            <p:spPr bwMode="auto">
              <a:xfrm rot="-5400000">
                <a:off x="216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4" name="Rectangle 485"/>
              <p:cNvSpPr>
                <a:spLocks noChangeArrowheads="1"/>
              </p:cNvSpPr>
              <p:nvPr/>
            </p:nvSpPr>
            <p:spPr bwMode="auto">
              <a:xfrm rot="-5400000">
                <a:off x="2208"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5" name="Rectangle 486"/>
              <p:cNvSpPr>
                <a:spLocks noChangeArrowheads="1"/>
              </p:cNvSpPr>
              <p:nvPr/>
            </p:nvSpPr>
            <p:spPr bwMode="auto">
              <a:xfrm rot="-5400000">
                <a:off x="2256"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6" name="Rectangle 487"/>
              <p:cNvSpPr>
                <a:spLocks noChangeArrowheads="1"/>
              </p:cNvSpPr>
              <p:nvPr/>
            </p:nvSpPr>
            <p:spPr bwMode="auto">
              <a:xfrm rot="-5400000">
                <a:off x="2304"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7" name="Rectangle 488"/>
              <p:cNvSpPr>
                <a:spLocks noChangeArrowheads="1"/>
              </p:cNvSpPr>
              <p:nvPr/>
            </p:nvSpPr>
            <p:spPr bwMode="auto">
              <a:xfrm rot="-5400000">
                <a:off x="2352"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8" name="Rectangle 489"/>
              <p:cNvSpPr>
                <a:spLocks noChangeArrowheads="1"/>
              </p:cNvSpPr>
              <p:nvPr/>
            </p:nvSpPr>
            <p:spPr bwMode="auto">
              <a:xfrm rot="-5400000">
                <a:off x="2400" y="244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49" name="Rectangle 490"/>
              <p:cNvSpPr>
                <a:spLocks noChangeArrowheads="1"/>
              </p:cNvSpPr>
              <p:nvPr/>
            </p:nvSpPr>
            <p:spPr bwMode="auto">
              <a:xfrm rot="-5400000">
                <a:off x="211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0" name="Rectangle 491"/>
              <p:cNvSpPr>
                <a:spLocks noChangeArrowheads="1"/>
              </p:cNvSpPr>
              <p:nvPr/>
            </p:nvSpPr>
            <p:spPr bwMode="auto">
              <a:xfrm rot="-5400000">
                <a:off x="216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1" name="Rectangle 492"/>
              <p:cNvSpPr>
                <a:spLocks noChangeArrowheads="1"/>
              </p:cNvSpPr>
              <p:nvPr/>
            </p:nvSpPr>
            <p:spPr bwMode="auto">
              <a:xfrm rot="-5400000">
                <a:off x="2208"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2" name="Rectangle 493"/>
              <p:cNvSpPr>
                <a:spLocks noChangeArrowheads="1"/>
              </p:cNvSpPr>
              <p:nvPr/>
            </p:nvSpPr>
            <p:spPr bwMode="auto">
              <a:xfrm rot="-5400000">
                <a:off x="2256"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3" name="Rectangle 494"/>
              <p:cNvSpPr>
                <a:spLocks noChangeArrowheads="1"/>
              </p:cNvSpPr>
              <p:nvPr/>
            </p:nvSpPr>
            <p:spPr bwMode="auto">
              <a:xfrm rot="-5400000">
                <a:off x="2304"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4" name="Rectangle 495"/>
              <p:cNvSpPr>
                <a:spLocks noChangeArrowheads="1"/>
              </p:cNvSpPr>
              <p:nvPr/>
            </p:nvSpPr>
            <p:spPr bwMode="auto">
              <a:xfrm rot="-5400000">
                <a:off x="2352"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5" name="Rectangle 496"/>
              <p:cNvSpPr>
                <a:spLocks noChangeArrowheads="1"/>
              </p:cNvSpPr>
              <p:nvPr/>
            </p:nvSpPr>
            <p:spPr bwMode="auto">
              <a:xfrm rot="-5400000">
                <a:off x="2400" y="249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6" name="Rectangle 497"/>
              <p:cNvSpPr>
                <a:spLocks noChangeArrowheads="1"/>
              </p:cNvSpPr>
              <p:nvPr/>
            </p:nvSpPr>
            <p:spPr bwMode="auto">
              <a:xfrm rot="-5400000">
                <a:off x="2064"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7" name="Rectangle 498"/>
              <p:cNvSpPr>
                <a:spLocks noChangeArrowheads="1"/>
              </p:cNvSpPr>
              <p:nvPr/>
            </p:nvSpPr>
            <p:spPr bwMode="auto">
              <a:xfrm rot="-5400000">
                <a:off x="2208"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8" name="Rectangle 499"/>
              <p:cNvSpPr>
                <a:spLocks noChangeArrowheads="1"/>
              </p:cNvSpPr>
              <p:nvPr/>
            </p:nvSpPr>
            <p:spPr bwMode="auto">
              <a:xfrm rot="-5400000">
                <a:off x="2112"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59" name="Rectangle 500"/>
              <p:cNvSpPr>
                <a:spLocks noChangeArrowheads="1"/>
              </p:cNvSpPr>
              <p:nvPr/>
            </p:nvSpPr>
            <p:spPr bwMode="auto">
              <a:xfrm rot="-5400000">
                <a:off x="2160" y="288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0" name="Rectangle 501"/>
              <p:cNvSpPr>
                <a:spLocks noChangeArrowheads="1"/>
              </p:cNvSpPr>
              <p:nvPr/>
            </p:nvSpPr>
            <p:spPr bwMode="auto">
              <a:xfrm rot="-5400000">
                <a:off x="2064"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1" name="Rectangle 502"/>
              <p:cNvSpPr>
                <a:spLocks noChangeArrowheads="1"/>
              </p:cNvSpPr>
              <p:nvPr/>
            </p:nvSpPr>
            <p:spPr bwMode="auto">
              <a:xfrm rot="-5400000">
                <a:off x="2112"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2" name="Rectangle 503"/>
              <p:cNvSpPr>
                <a:spLocks noChangeArrowheads="1"/>
              </p:cNvSpPr>
              <p:nvPr/>
            </p:nvSpPr>
            <p:spPr bwMode="auto">
              <a:xfrm rot="-5400000">
                <a:off x="2160" y="283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3" name="Rectangle 504"/>
              <p:cNvSpPr>
                <a:spLocks noChangeArrowheads="1"/>
              </p:cNvSpPr>
              <p:nvPr/>
            </p:nvSpPr>
            <p:spPr bwMode="auto">
              <a:xfrm rot="-5400000">
                <a:off x="2064"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4" name="Rectangle 505"/>
              <p:cNvSpPr>
                <a:spLocks noChangeArrowheads="1"/>
              </p:cNvSpPr>
              <p:nvPr/>
            </p:nvSpPr>
            <p:spPr bwMode="auto">
              <a:xfrm rot="-5400000">
                <a:off x="2112"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5" name="Rectangle 506"/>
              <p:cNvSpPr>
                <a:spLocks noChangeArrowheads="1"/>
              </p:cNvSpPr>
              <p:nvPr/>
            </p:nvSpPr>
            <p:spPr bwMode="auto">
              <a:xfrm rot="-5400000">
                <a:off x="2160" y="278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6" name="Rectangle 507"/>
              <p:cNvSpPr>
                <a:spLocks noChangeArrowheads="1"/>
              </p:cNvSpPr>
              <p:nvPr/>
            </p:nvSpPr>
            <p:spPr bwMode="auto">
              <a:xfrm rot="-5400000">
                <a:off x="240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7" name="Rectangle 508"/>
              <p:cNvSpPr>
                <a:spLocks noChangeArrowheads="1"/>
              </p:cNvSpPr>
              <p:nvPr/>
            </p:nvSpPr>
            <p:spPr bwMode="auto">
              <a:xfrm rot="-5400000">
                <a:off x="240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8" name="Rectangle 509"/>
              <p:cNvSpPr>
                <a:spLocks noChangeArrowheads="1"/>
              </p:cNvSpPr>
              <p:nvPr/>
            </p:nvSpPr>
            <p:spPr bwMode="auto">
              <a:xfrm rot="-5400000">
                <a:off x="2064"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69" name="Rectangle 510"/>
              <p:cNvSpPr>
                <a:spLocks noChangeArrowheads="1"/>
              </p:cNvSpPr>
              <p:nvPr/>
            </p:nvSpPr>
            <p:spPr bwMode="auto">
              <a:xfrm rot="-5400000">
                <a:off x="2112"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0" name="Rectangle 511"/>
              <p:cNvSpPr>
                <a:spLocks noChangeArrowheads="1"/>
              </p:cNvSpPr>
              <p:nvPr/>
            </p:nvSpPr>
            <p:spPr bwMode="auto">
              <a:xfrm rot="-5400000">
                <a:off x="2160"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1" name="Rectangle 512"/>
              <p:cNvSpPr>
                <a:spLocks noChangeArrowheads="1"/>
              </p:cNvSpPr>
              <p:nvPr/>
            </p:nvSpPr>
            <p:spPr bwMode="auto">
              <a:xfrm rot="-5400000">
                <a:off x="2208" y="2736"/>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2" name="Rectangle 513"/>
              <p:cNvSpPr>
                <a:spLocks noChangeArrowheads="1"/>
              </p:cNvSpPr>
              <p:nvPr/>
            </p:nvSpPr>
            <p:spPr bwMode="auto">
              <a:xfrm rot="-5400000">
                <a:off x="2064"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3" name="Rectangle 514"/>
              <p:cNvSpPr>
                <a:spLocks noChangeArrowheads="1"/>
              </p:cNvSpPr>
              <p:nvPr/>
            </p:nvSpPr>
            <p:spPr bwMode="auto">
              <a:xfrm rot="-5400000">
                <a:off x="2112"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4" name="Rectangle 515"/>
              <p:cNvSpPr>
                <a:spLocks noChangeArrowheads="1"/>
              </p:cNvSpPr>
              <p:nvPr/>
            </p:nvSpPr>
            <p:spPr bwMode="auto">
              <a:xfrm rot="-5400000">
                <a:off x="2160"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5" name="Rectangle 516"/>
              <p:cNvSpPr>
                <a:spLocks noChangeArrowheads="1"/>
              </p:cNvSpPr>
              <p:nvPr/>
            </p:nvSpPr>
            <p:spPr bwMode="auto">
              <a:xfrm rot="-5400000">
                <a:off x="2208"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6" name="Rectangle 517"/>
              <p:cNvSpPr>
                <a:spLocks noChangeArrowheads="1"/>
              </p:cNvSpPr>
              <p:nvPr/>
            </p:nvSpPr>
            <p:spPr bwMode="auto">
              <a:xfrm rot="-5400000">
                <a:off x="2256" y="2688"/>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7" name="Rectangle 518"/>
              <p:cNvSpPr>
                <a:spLocks noChangeArrowheads="1"/>
              </p:cNvSpPr>
              <p:nvPr/>
            </p:nvSpPr>
            <p:spPr bwMode="auto">
              <a:xfrm rot="-5400000">
                <a:off x="235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8" name="Rectangle 519"/>
              <p:cNvSpPr>
                <a:spLocks noChangeArrowheads="1"/>
              </p:cNvSpPr>
              <p:nvPr/>
            </p:nvSpPr>
            <p:spPr bwMode="auto">
              <a:xfrm rot="-5400000">
                <a:off x="230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79" name="Rectangle 520"/>
              <p:cNvSpPr>
                <a:spLocks noChangeArrowheads="1"/>
              </p:cNvSpPr>
              <p:nvPr/>
            </p:nvSpPr>
            <p:spPr bwMode="auto">
              <a:xfrm rot="-5400000">
                <a:off x="2256"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0" name="Rectangle 521"/>
              <p:cNvSpPr>
                <a:spLocks noChangeArrowheads="1"/>
              </p:cNvSpPr>
              <p:nvPr/>
            </p:nvSpPr>
            <p:spPr bwMode="auto">
              <a:xfrm rot="-5400000">
                <a:off x="2208"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1" name="Rectangle 522"/>
              <p:cNvSpPr>
                <a:spLocks noChangeArrowheads="1"/>
              </p:cNvSpPr>
              <p:nvPr/>
            </p:nvSpPr>
            <p:spPr bwMode="auto">
              <a:xfrm rot="-5400000">
                <a:off x="2112"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2" name="Rectangle 523"/>
              <p:cNvSpPr>
                <a:spLocks noChangeArrowheads="1"/>
              </p:cNvSpPr>
              <p:nvPr/>
            </p:nvSpPr>
            <p:spPr bwMode="auto">
              <a:xfrm rot="-5400000">
                <a:off x="2160"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3" name="Rectangle 524"/>
              <p:cNvSpPr>
                <a:spLocks noChangeArrowheads="1"/>
              </p:cNvSpPr>
              <p:nvPr/>
            </p:nvSpPr>
            <p:spPr bwMode="auto">
              <a:xfrm rot="-5400000">
                <a:off x="2064" y="2640"/>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4" name="Rectangle 525"/>
              <p:cNvSpPr>
                <a:spLocks noChangeArrowheads="1"/>
              </p:cNvSpPr>
              <p:nvPr/>
            </p:nvSpPr>
            <p:spPr bwMode="auto">
              <a:xfrm rot="-5400000">
                <a:off x="235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5" name="Rectangle 526"/>
              <p:cNvSpPr>
                <a:spLocks noChangeArrowheads="1"/>
              </p:cNvSpPr>
              <p:nvPr/>
            </p:nvSpPr>
            <p:spPr bwMode="auto">
              <a:xfrm rot="-5400000">
                <a:off x="235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6" name="Rectangle 527"/>
              <p:cNvSpPr>
                <a:spLocks noChangeArrowheads="1"/>
              </p:cNvSpPr>
              <p:nvPr/>
            </p:nvSpPr>
            <p:spPr bwMode="auto">
              <a:xfrm rot="-5400000">
                <a:off x="2304"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7" name="Rectangle 528"/>
              <p:cNvSpPr>
                <a:spLocks noChangeArrowheads="1"/>
              </p:cNvSpPr>
              <p:nvPr/>
            </p:nvSpPr>
            <p:spPr bwMode="auto">
              <a:xfrm rot="-5400000">
                <a:off x="230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8" name="Rectangle 529"/>
              <p:cNvSpPr>
                <a:spLocks noChangeArrowheads="1"/>
              </p:cNvSpPr>
              <p:nvPr/>
            </p:nvSpPr>
            <p:spPr bwMode="auto">
              <a:xfrm rot="-5400000">
                <a:off x="2256"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89" name="Rectangle 530"/>
              <p:cNvSpPr>
                <a:spLocks noChangeArrowheads="1"/>
              </p:cNvSpPr>
              <p:nvPr/>
            </p:nvSpPr>
            <p:spPr bwMode="auto">
              <a:xfrm rot="-5400000">
                <a:off x="2256"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0" name="Rectangle 531"/>
              <p:cNvSpPr>
                <a:spLocks noChangeArrowheads="1"/>
              </p:cNvSpPr>
              <p:nvPr/>
            </p:nvSpPr>
            <p:spPr bwMode="auto">
              <a:xfrm rot="-5400000">
                <a:off x="2208"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1" name="Rectangle 532"/>
              <p:cNvSpPr>
                <a:spLocks noChangeArrowheads="1"/>
              </p:cNvSpPr>
              <p:nvPr/>
            </p:nvSpPr>
            <p:spPr bwMode="auto">
              <a:xfrm rot="-5400000">
                <a:off x="2208"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2" name="Rectangle 533"/>
              <p:cNvSpPr>
                <a:spLocks noChangeArrowheads="1"/>
              </p:cNvSpPr>
              <p:nvPr/>
            </p:nvSpPr>
            <p:spPr bwMode="auto">
              <a:xfrm rot="-5400000">
                <a:off x="2160"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3" name="Rectangle 534"/>
              <p:cNvSpPr>
                <a:spLocks noChangeArrowheads="1"/>
              </p:cNvSpPr>
              <p:nvPr/>
            </p:nvSpPr>
            <p:spPr bwMode="auto">
              <a:xfrm rot="-5400000">
                <a:off x="2112"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4" name="Rectangle 535"/>
              <p:cNvSpPr>
                <a:spLocks noChangeArrowheads="1"/>
              </p:cNvSpPr>
              <p:nvPr/>
            </p:nvSpPr>
            <p:spPr bwMode="auto">
              <a:xfrm rot="-5400000">
                <a:off x="2160" y="2544"/>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5" name="Rectangle 536"/>
              <p:cNvSpPr>
                <a:spLocks noChangeArrowheads="1"/>
              </p:cNvSpPr>
              <p:nvPr/>
            </p:nvSpPr>
            <p:spPr bwMode="auto">
              <a:xfrm rot="-5400000">
                <a:off x="2064"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sp>
            <p:nvSpPr>
              <p:cNvPr id="996" name="Rectangle 537"/>
              <p:cNvSpPr>
                <a:spLocks noChangeArrowheads="1"/>
              </p:cNvSpPr>
              <p:nvPr/>
            </p:nvSpPr>
            <p:spPr bwMode="auto">
              <a:xfrm rot="-5400000">
                <a:off x="2112" y="2592"/>
                <a:ext cx="48" cy="4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fontAlgn="auto">
                  <a:spcBef>
                    <a:spcPts val="0"/>
                  </a:spcBef>
                  <a:spcAft>
                    <a:spcPts val="0"/>
                  </a:spcAft>
                  <a:defRPr/>
                </a:pPr>
                <a:endParaRPr lang="en-US" sz="1800" b="0" kern="0">
                  <a:solidFill>
                    <a:sysClr val="windowText" lastClr="000000"/>
                  </a:solidFill>
                </a:endParaRPr>
              </a:p>
            </p:txBody>
          </p:sp>
        </p:grpSp>
        <p:sp>
          <p:nvSpPr>
            <p:cNvPr id="813" name="Text Box 538"/>
            <p:cNvSpPr txBox="1">
              <a:spLocks noChangeArrowheads="1"/>
            </p:cNvSpPr>
            <p:nvPr/>
          </p:nvSpPr>
          <p:spPr bwMode="auto">
            <a:xfrm>
              <a:off x="3212" y="1392"/>
              <a:ext cx="24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fontAlgn="auto">
                <a:spcBef>
                  <a:spcPts val="0"/>
                </a:spcBef>
                <a:spcAft>
                  <a:spcPts val="0"/>
                </a:spcAft>
                <a:defRPr/>
              </a:pPr>
              <a:r>
                <a:rPr lang="en-US" sz="1800" b="0" kern="0" dirty="0">
                  <a:solidFill>
                    <a:srgbClr val="FFFFFF"/>
                  </a:solidFill>
                </a:rPr>
                <a:t>R</a:t>
              </a:r>
            </a:p>
          </p:txBody>
        </p:sp>
      </p:grpSp>
      <p:sp>
        <p:nvSpPr>
          <p:cNvPr id="742407" name="Rectangle 3"/>
          <p:cNvSpPr txBox="1">
            <a:spLocks noChangeArrowheads="1"/>
          </p:cNvSpPr>
          <p:nvPr/>
        </p:nvSpPr>
        <p:spPr bwMode="auto">
          <a:xfrm>
            <a:off x="304800" y="1447800"/>
            <a:ext cx="6781800" cy="1219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spcBef>
                <a:spcPct val="20000"/>
              </a:spcBef>
              <a:buClr>
                <a:schemeClr val="accent1"/>
              </a:buClr>
              <a:buSzPct val="70000"/>
              <a:buFont typeface="Monotype Sorts" charset="0"/>
              <a:buChar char="n"/>
            </a:pPr>
            <a:r>
              <a:rPr kumimoji="1" lang="en-US" sz="2800" b="0">
                <a:latin typeface="Catamaran" charset="0"/>
                <a:cs typeface="Catamaran" charset="0"/>
              </a:rPr>
              <a:t>translate one protein against the other</a:t>
            </a:r>
          </a:p>
          <a:p>
            <a:pPr algn="l">
              <a:spcBef>
                <a:spcPct val="20000"/>
              </a:spcBef>
              <a:buClr>
                <a:schemeClr val="accent1"/>
              </a:buClr>
              <a:buSzPct val="70000"/>
              <a:buFont typeface="Monotype Sorts" charset="0"/>
              <a:buChar char="n"/>
            </a:pPr>
            <a:r>
              <a:rPr kumimoji="1" lang="en-US" sz="2800" b="0">
                <a:latin typeface="Catamaran" charset="0"/>
                <a:cs typeface="Catamaran" charset="0"/>
              </a:rPr>
              <a:t>score = sum of products</a:t>
            </a:r>
          </a:p>
        </p:txBody>
      </p:sp>
      <p:sp>
        <p:nvSpPr>
          <p:cNvPr id="742408" name="Rectangle 2"/>
          <p:cNvSpPr>
            <a:spLocks noGrp="1" noChangeArrowheads="1"/>
          </p:cNvSpPr>
          <p:nvPr>
            <p:ph type="title"/>
          </p:nvPr>
        </p:nvSpPr>
        <p:spPr>
          <a:xfrm>
            <a:off x="255588" y="152400"/>
            <a:ext cx="8050212" cy="1143000"/>
          </a:xfrm>
        </p:spPr>
        <p:txBody>
          <a:bodyPr/>
          <a:lstStyle/>
          <a:p>
            <a:pPr eaLnBrk="1" hangingPunct="1"/>
            <a:r>
              <a:rPr lang="en-US">
                <a:latin typeface="Catamaran SemiBold" charset="0"/>
              </a:rPr>
              <a:t>Fast Fourier Transform (FFT)</a:t>
            </a:r>
            <a:br>
              <a:rPr lang="en-US">
                <a:latin typeface="Catamaran SemiBold" charset="0"/>
              </a:rPr>
            </a:br>
            <a:r>
              <a:rPr lang="en-US">
                <a:latin typeface="Catamaran SemiBold" charset="0"/>
              </a:rPr>
              <a:t>Scoring function as correlation</a:t>
            </a:r>
          </a:p>
        </p:txBody>
      </p:sp>
      <p:graphicFrame>
        <p:nvGraphicFramePr>
          <p:cNvPr id="742409" name="Object 2"/>
          <p:cNvGraphicFramePr>
            <a:graphicFrameLocks noChangeAspect="1"/>
          </p:cNvGraphicFramePr>
          <p:nvPr/>
        </p:nvGraphicFramePr>
        <p:xfrm>
          <a:off x="3606800" y="5867400"/>
          <a:ext cx="5308600" cy="838200"/>
        </p:xfrm>
        <a:graphic>
          <a:graphicData uri="http://schemas.openxmlformats.org/presentationml/2006/ole">
            <mc:AlternateContent xmlns:mc="http://schemas.openxmlformats.org/markup-compatibility/2006">
              <mc:Choice xmlns:v="urn:schemas-microsoft-com:vml" Requires="v">
                <p:oleObj spid="_x0000_s1422367" name="Equation" r:id="rId4" imgW="1447800" imgH="228600" progId="Equation.DSMT4">
                  <p:embed/>
                </p:oleObj>
              </mc:Choice>
              <mc:Fallback>
                <p:oleObj name="Equation" r:id="rId4" imgW="144780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800" y="5867400"/>
                        <a:ext cx="5308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7" descr="Snapshot 2009-06-15 12-04-50.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191000"/>
            <a:ext cx="9144000" cy="153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9" name="TextBox 8"/>
          <p:cNvSpPr txBox="1">
            <a:spLocks noChangeArrowheads="1"/>
          </p:cNvSpPr>
          <p:nvPr/>
        </p:nvSpPr>
        <p:spPr bwMode="auto">
          <a:xfrm>
            <a:off x="8637588" y="5268913"/>
            <a:ext cx="125412" cy="3698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800" b="0" i="1">
                <a:solidFill>
                  <a:srgbClr val="000000"/>
                </a:solidFill>
                <a:latin typeface="Times" charset="0"/>
              </a:rPr>
              <a:t>z</a:t>
            </a:r>
          </a:p>
        </p:txBody>
      </p:sp>
      <p:grpSp>
        <p:nvGrpSpPr>
          <p:cNvPr id="2" name="Group 10"/>
          <p:cNvGrpSpPr>
            <a:grpSpLocks/>
          </p:cNvGrpSpPr>
          <p:nvPr/>
        </p:nvGrpSpPr>
        <p:grpSpPr bwMode="auto">
          <a:xfrm>
            <a:off x="4881563" y="2286000"/>
            <a:ext cx="3957637" cy="1828800"/>
            <a:chOff x="724" y="1298"/>
            <a:chExt cx="3452" cy="2350"/>
          </a:xfrm>
        </p:grpSpPr>
        <p:pic>
          <p:nvPicPr>
            <p:cNvPr id="744457" name="Picture 11" descr="fft"/>
            <p:cNvPicPr>
              <a:picLocks noChangeAspect="1" noChangeArrowheads="1"/>
            </p:cNvPicPr>
            <p:nvPr/>
          </p:nvPicPr>
          <p:blipFill>
            <a:blip r:embed="rId5">
              <a:extLst>
                <a:ext uri="{28A0092B-C50C-407E-A947-70E740481C1C}">
                  <a14:useLocalDpi xmlns:a14="http://schemas.microsoft.com/office/drawing/2010/main" val="0"/>
                </a:ext>
              </a:extLst>
            </a:blip>
            <a:srcRect t="7253"/>
            <a:stretch>
              <a:fillRect/>
            </a:stretch>
          </p:blipFill>
          <p:spPr bwMode="auto">
            <a:xfrm>
              <a:off x="1003" y="1298"/>
              <a:ext cx="3168" cy="2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4458" name="Text Box 12"/>
            <p:cNvSpPr txBox="1">
              <a:spLocks noChangeArrowheads="1"/>
            </p:cNvSpPr>
            <p:nvPr/>
          </p:nvSpPr>
          <p:spPr bwMode="auto">
            <a:xfrm>
              <a:off x="724" y="3408"/>
              <a:ext cx="1392"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Y Translation</a:t>
              </a:r>
            </a:p>
          </p:txBody>
        </p:sp>
        <p:sp>
          <p:nvSpPr>
            <p:cNvPr id="744459" name="Text Box 13"/>
            <p:cNvSpPr txBox="1">
              <a:spLocks noChangeArrowheads="1"/>
            </p:cNvSpPr>
            <p:nvPr/>
          </p:nvSpPr>
          <p:spPr bwMode="auto">
            <a:xfrm rot="-5400000">
              <a:off x="-174" y="2272"/>
              <a:ext cx="2037"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Correlation</a:t>
              </a:r>
            </a:p>
          </p:txBody>
        </p:sp>
        <p:sp>
          <p:nvSpPr>
            <p:cNvPr id="744460" name="Text Box 14"/>
            <p:cNvSpPr txBox="1">
              <a:spLocks noChangeArrowheads="1"/>
            </p:cNvSpPr>
            <p:nvPr/>
          </p:nvSpPr>
          <p:spPr bwMode="auto">
            <a:xfrm>
              <a:off x="2784" y="3417"/>
              <a:ext cx="1392"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X Translation</a:t>
              </a:r>
            </a:p>
          </p:txBody>
        </p:sp>
      </p:grpSp>
      <p:sp>
        <p:nvSpPr>
          <p:cNvPr id="744452" name="TextBox 5"/>
          <p:cNvSpPr txBox="1">
            <a:spLocks noChangeArrowheads="1"/>
          </p:cNvSpPr>
          <p:nvPr/>
        </p:nvSpPr>
        <p:spPr bwMode="auto">
          <a:xfrm>
            <a:off x="152400" y="1639888"/>
            <a:ext cx="8763000" cy="2246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2800" b="0">
                <a:solidFill>
                  <a:srgbClr val="000000"/>
                </a:solidFill>
                <a:latin typeface="Catamaran" charset="0"/>
                <a:cs typeface="Catamaran" charset="0"/>
              </a:rPr>
              <a:t>Test all possible positions of ligand and receptor:</a:t>
            </a:r>
          </a:p>
          <a:p>
            <a:pPr algn="l" eaLnBrk="1" hangingPunct="1">
              <a:buFont typeface="Arial" charset="0"/>
              <a:buChar char="•"/>
            </a:pPr>
            <a:r>
              <a:rPr lang="en-US" sz="2800" b="0">
                <a:solidFill>
                  <a:srgbClr val="000000"/>
                </a:solidFill>
                <a:latin typeface="Catamaran" charset="0"/>
                <a:cs typeface="Catamaran" charset="0"/>
              </a:rPr>
              <a:t> For each rotation of ligand (</a:t>
            </a:r>
            <a:r>
              <a:rPr lang="en-US" sz="2800" b="0" i="1">
                <a:solidFill>
                  <a:srgbClr val="000000"/>
                </a:solidFill>
                <a:latin typeface="Catamaran" charset="0"/>
                <a:cs typeface="Catamaran" charset="0"/>
              </a:rPr>
              <a:t>R</a:t>
            </a:r>
            <a:r>
              <a:rPr lang="en-US" sz="2800" b="0">
                <a:solidFill>
                  <a:srgbClr val="000000"/>
                </a:solidFill>
                <a:latin typeface="Catamaran" charset="0"/>
                <a:cs typeface="Catamaran" charset="0"/>
              </a:rPr>
              <a:t>)</a:t>
            </a:r>
          </a:p>
          <a:p>
            <a:pPr lvl="1" algn="l" eaLnBrk="1" hangingPunct="1">
              <a:buFont typeface="Arial" charset="0"/>
              <a:buChar char="•"/>
            </a:pPr>
            <a:r>
              <a:rPr lang="en-US" sz="2800" b="0">
                <a:solidFill>
                  <a:srgbClr val="000000"/>
                </a:solidFill>
                <a:latin typeface="Catamaran" charset="0"/>
                <a:cs typeface="Catamaran" charset="0"/>
              </a:rPr>
              <a:t> evaluate all translations</a:t>
            </a:r>
          </a:p>
          <a:p>
            <a:pPr lvl="1" algn="l" eaLnBrk="1" hangingPunct="1"/>
            <a:r>
              <a:rPr lang="en-US" sz="2800" b="0">
                <a:solidFill>
                  <a:srgbClr val="000000"/>
                </a:solidFill>
                <a:latin typeface="Catamaran" charset="0"/>
                <a:cs typeface="Catamaran" charset="0"/>
              </a:rPr>
              <a:t>(</a:t>
            </a:r>
            <a:r>
              <a:rPr lang="en-US" sz="2800" b="0" i="1">
                <a:solidFill>
                  <a:srgbClr val="000000"/>
                </a:solidFill>
                <a:latin typeface="Catamaran" charset="0"/>
                <a:cs typeface="Catamaran" charset="0"/>
              </a:rPr>
              <a:t>T</a:t>
            </a:r>
            <a:r>
              <a:rPr lang="en-US" sz="2800" b="0">
                <a:solidFill>
                  <a:srgbClr val="000000"/>
                </a:solidFill>
                <a:latin typeface="Catamaran" charset="0"/>
                <a:cs typeface="Catamaran" charset="0"/>
              </a:rPr>
              <a:t>) of ligand grid over </a:t>
            </a:r>
          </a:p>
          <a:p>
            <a:pPr lvl="1" algn="l" eaLnBrk="1" hangingPunct="1"/>
            <a:r>
              <a:rPr lang="en-US" sz="2800" b="0">
                <a:solidFill>
                  <a:srgbClr val="000000"/>
                </a:solidFill>
                <a:latin typeface="Catamaran" charset="0"/>
                <a:cs typeface="Catamaran" charset="0"/>
              </a:rPr>
              <a:t>receptor grid</a:t>
            </a:r>
          </a:p>
        </p:txBody>
      </p:sp>
      <p:sp>
        <p:nvSpPr>
          <p:cNvPr id="13" name="Rectangle 12"/>
          <p:cNvSpPr>
            <a:spLocks noChangeArrowheads="1"/>
          </p:cNvSpPr>
          <p:nvPr/>
        </p:nvSpPr>
        <p:spPr bwMode="auto">
          <a:xfrm>
            <a:off x="152400" y="5740400"/>
            <a:ext cx="8839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1" algn="l" defTabSz="457200" eaLnBrk="1" hangingPunct="1"/>
            <a:r>
              <a:rPr lang="en-US" sz="2800" b="0">
                <a:solidFill>
                  <a:srgbClr val="FF0000"/>
                </a:solidFill>
                <a:latin typeface="Calibri" charset="0"/>
                <a:cs typeface="Arial" charset="0"/>
              </a:rPr>
              <a:t>= </a:t>
            </a:r>
            <a:r>
              <a:rPr lang="en-US" sz="2800" b="0" i="1">
                <a:solidFill>
                  <a:srgbClr val="FF0000"/>
                </a:solidFill>
                <a:latin typeface="Calibri" charset="0"/>
                <a:cs typeface="Arial" charset="0"/>
              </a:rPr>
              <a:t>correlation product: can be calculated by FFT</a:t>
            </a:r>
          </a:p>
        </p:txBody>
      </p:sp>
      <p:sp>
        <p:nvSpPr>
          <p:cNvPr id="744454" name="Slide Number Placeholder 13"/>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fld id="{30C31D8F-FB72-E64A-A884-7572FED72017}" type="slidenum">
              <a:rPr lang="en-US" sz="1200">
                <a:solidFill>
                  <a:srgbClr val="898989"/>
                </a:solidFill>
                <a:latin typeface="Calibri" charset="0"/>
              </a:rPr>
              <a:pPr/>
              <a:t>77</a:t>
            </a:fld>
            <a:endParaRPr lang="en-US" sz="1200">
              <a:solidFill>
                <a:srgbClr val="898989"/>
              </a:solidFill>
              <a:latin typeface="Calibri" charset="0"/>
            </a:endParaRPr>
          </a:p>
        </p:txBody>
      </p:sp>
      <p:sp>
        <p:nvSpPr>
          <p:cNvPr id="744455" name="Rectangle 2"/>
          <p:cNvSpPr txBox="1">
            <a:spLocks noChangeArrowheads="1"/>
          </p:cNvSpPr>
          <p:nvPr/>
        </p:nvSpPr>
        <p:spPr bwMode="auto">
          <a:xfrm>
            <a:off x="228600" y="228600"/>
            <a:ext cx="80502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kumimoji="1" lang="en-US" sz="4400">
                <a:solidFill>
                  <a:schemeClr val="tx2"/>
                </a:solidFill>
                <a:latin typeface="Catamaran SemiBold" charset="0"/>
                <a:cs typeface="Catamaran SemiBold" charset="0"/>
              </a:rPr>
              <a:t>Fast Fourier Transform (FFT)</a:t>
            </a:r>
            <a:br>
              <a:rPr kumimoji="1" lang="en-US" sz="4400">
                <a:solidFill>
                  <a:schemeClr val="tx2"/>
                </a:solidFill>
                <a:latin typeface="Catamaran SemiBold" charset="0"/>
                <a:cs typeface="Catamaran SemiBold" charset="0"/>
              </a:rPr>
            </a:br>
            <a:r>
              <a:rPr kumimoji="1" lang="en-US" sz="4400">
                <a:solidFill>
                  <a:schemeClr val="tx2"/>
                </a:solidFill>
                <a:latin typeface="Catamaran SemiBold" charset="0"/>
                <a:cs typeface="Catamaran SemiBold" charset="0"/>
              </a:rPr>
              <a:t>Sampling strategy</a:t>
            </a:r>
          </a:p>
        </p:txBody>
      </p:sp>
      <p:pic>
        <p:nvPicPr>
          <p:cNvPr id="744456" name="Picture 3" descr="txp_fig"/>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4191000" y="6248400"/>
            <a:ext cx="4953000" cy="555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6497" name="Group 3"/>
          <p:cNvGrpSpPr>
            <a:grpSpLocks/>
          </p:cNvGrpSpPr>
          <p:nvPr/>
        </p:nvGrpSpPr>
        <p:grpSpPr bwMode="auto">
          <a:xfrm>
            <a:off x="1441450" y="1865313"/>
            <a:ext cx="800100" cy="1422400"/>
            <a:chOff x="0" y="768"/>
            <a:chExt cx="504" cy="896"/>
          </a:xfrm>
        </p:grpSpPr>
        <p:sp>
          <p:nvSpPr>
            <p:cNvPr id="746882" name="Freeform 4"/>
            <p:cNvSpPr>
              <a:spLocks/>
            </p:cNvSpPr>
            <p:nvPr/>
          </p:nvSpPr>
          <p:spPr bwMode="auto">
            <a:xfrm>
              <a:off x="0" y="768"/>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4"/>
                <a:gd name="T55" fmla="*/ 0 h 896"/>
                <a:gd name="T56" fmla="*/ 504 w 504"/>
                <a:gd name="T57" fmla="*/ 896 h 8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solidFill>
              <a:srgbClr val="00FF00"/>
            </a:solidFill>
            <a:ln w="38100">
              <a:solidFill>
                <a:schemeClr val="tx1"/>
              </a:solidFill>
              <a:round/>
              <a:headEnd/>
              <a:tailEnd/>
            </a:ln>
          </p:spPr>
          <p:txBody>
            <a:bodyPr wrap="none" anchor="ctr"/>
            <a:lstStyle/>
            <a:p>
              <a:endParaRPr lang="en-US"/>
            </a:p>
          </p:txBody>
        </p:sp>
        <p:sp>
          <p:nvSpPr>
            <p:cNvPr id="746883" name="Text Box 5"/>
            <p:cNvSpPr txBox="1">
              <a:spLocks noChangeArrowheads="1"/>
            </p:cNvSpPr>
            <p:nvPr/>
          </p:nvSpPr>
          <p:spPr bwMode="auto">
            <a:xfrm>
              <a:off x="134" y="890"/>
              <a:ext cx="244" cy="288"/>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rPr>
                <a:t>R</a:t>
              </a:r>
            </a:p>
          </p:txBody>
        </p:sp>
      </p:grpSp>
      <p:grpSp>
        <p:nvGrpSpPr>
          <p:cNvPr id="746498" name="Group 6"/>
          <p:cNvGrpSpPr>
            <a:grpSpLocks/>
          </p:cNvGrpSpPr>
          <p:nvPr/>
        </p:nvGrpSpPr>
        <p:grpSpPr bwMode="auto">
          <a:xfrm>
            <a:off x="107950" y="4703763"/>
            <a:ext cx="561975" cy="557212"/>
            <a:chOff x="528" y="3044"/>
            <a:chExt cx="354" cy="351"/>
          </a:xfrm>
        </p:grpSpPr>
        <p:sp>
          <p:nvSpPr>
            <p:cNvPr id="746880" name="Freeform 7"/>
            <p:cNvSpPr>
              <a:spLocks/>
            </p:cNvSpPr>
            <p:nvPr/>
          </p:nvSpPr>
          <p:spPr bwMode="auto">
            <a:xfrm>
              <a:off x="528" y="3044"/>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351"/>
                <a:gd name="T41" fmla="*/ 354 w 354"/>
                <a:gd name="T42" fmla="*/ 351 h 3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solidFill>
              <a:srgbClr val="CCCC00"/>
            </a:solidFill>
            <a:ln w="38100">
              <a:solidFill>
                <a:schemeClr val="tx1"/>
              </a:solidFill>
              <a:round/>
              <a:headEnd/>
              <a:tailEnd/>
            </a:ln>
          </p:spPr>
          <p:txBody>
            <a:bodyPr wrap="none" anchor="ctr"/>
            <a:lstStyle/>
            <a:p>
              <a:endParaRPr lang="en-US"/>
            </a:p>
          </p:txBody>
        </p:sp>
        <p:sp>
          <p:nvSpPr>
            <p:cNvPr id="746881" name="Text Box 8"/>
            <p:cNvSpPr txBox="1">
              <a:spLocks noChangeArrowheads="1"/>
            </p:cNvSpPr>
            <p:nvPr/>
          </p:nvSpPr>
          <p:spPr bwMode="auto">
            <a:xfrm>
              <a:off x="624" y="3059"/>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rPr>
                <a:t>L</a:t>
              </a:r>
            </a:p>
          </p:txBody>
        </p:sp>
      </p:grpSp>
      <p:grpSp>
        <p:nvGrpSpPr>
          <p:cNvPr id="33796" name="Group 9"/>
          <p:cNvGrpSpPr>
            <a:grpSpLocks/>
          </p:cNvGrpSpPr>
          <p:nvPr/>
        </p:nvGrpSpPr>
        <p:grpSpPr bwMode="auto">
          <a:xfrm>
            <a:off x="1608138" y="4754563"/>
            <a:ext cx="557212" cy="585787"/>
            <a:chOff x="0" y="2784"/>
            <a:chExt cx="351" cy="369"/>
          </a:xfrm>
        </p:grpSpPr>
        <p:sp>
          <p:nvSpPr>
            <p:cNvPr id="746878" name="Freeform 10"/>
            <p:cNvSpPr>
              <a:spLocks/>
            </p:cNvSpPr>
            <p:nvPr/>
          </p:nvSpPr>
          <p:spPr bwMode="auto">
            <a:xfrm rot="-3378086">
              <a:off x="-1" y="2800"/>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351"/>
                <a:gd name="T41" fmla="*/ 354 w 354"/>
                <a:gd name="T42" fmla="*/ 351 h 3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solidFill>
              <a:srgbClr val="CCCC00"/>
            </a:solidFill>
            <a:ln w="38100">
              <a:solidFill>
                <a:schemeClr val="tx1"/>
              </a:solidFill>
              <a:round/>
              <a:headEnd/>
              <a:tailEnd/>
            </a:ln>
          </p:spPr>
          <p:txBody>
            <a:bodyPr wrap="none" anchor="ctr"/>
            <a:lstStyle/>
            <a:p>
              <a:endParaRPr lang="en-US"/>
            </a:p>
          </p:txBody>
        </p:sp>
        <p:sp>
          <p:nvSpPr>
            <p:cNvPr id="746879" name="Text Box 11"/>
            <p:cNvSpPr txBox="1">
              <a:spLocks noChangeArrowheads="1"/>
            </p:cNvSpPr>
            <p:nvPr/>
          </p:nvSpPr>
          <p:spPr bwMode="auto">
            <a:xfrm>
              <a:off x="95" y="2784"/>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rPr>
                <a:t>L</a:t>
              </a:r>
            </a:p>
          </p:txBody>
        </p:sp>
      </p:grpSp>
      <p:grpSp>
        <p:nvGrpSpPr>
          <p:cNvPr id="33797" name="Group 12"/>
          <p:cNvGrpSpPr>
            <a:grpSpLocks/>
          </p:cNvGrpSpPr>
          <p:nvPr/>
        </p:nvGrpSpPr>
        <p:grpSpPr bwMode="auto">
          <a:xfrm>
            <a:off x="3613150" y="1700213"/>
            <a:ext cx="1752600" cy="1752600"/>
            <a:chOff x="2736" y="1152"/>
            <a:chExt cx="1104" cy="1104"/>
          </a:xfrm>
        </p:grpSpPr>
        <p:grpSp>
          <p:nvGrpSpPr>
            <p:cNvPr id="746644" name="Group 13"/>
            <p:cNvGrpSpPr>
              <a:grpSpLocks/>
            </p:cNvGrpSpPr>
            <p:nvPr/>
          </p:nvGrpSpPr>
          <p:grpSpPr bwMode="auto">
            <a:xfrm>
              <a:off x="2736" y="1152"/>
              <a:ext cx="1104" cy="1104"/>
              <a:chOff x="1680" y="2160"/>
              <a:chExt cx="1104" cy="1104"/>
            </a:xfrm>
          </p:grpSpPr>
          <p:grpSp>
            <p:nvGrpSpPr>
              <p:cNvPr id="746646" name="Group 14"/>
              <p:cNvGrpSpPr>
                <a:grpSpLocks/>
              </p:cNvGrpSpPr>
              <p:nvPr/>
            </p:nvGrpSpPr>
            <p:grpSpPr bwMode="auto">
              <a:xfrm>
                <a:off x="1680" y="2160"/>
                <a:ext cx="1104" cy="1104"/>
                <a:chOff x="2160" y="768"/>
                <a:chExt cx="1104" cy="1104"/>
              </a:xfrm>
            </p:grpSpPr>
            <p:sp>
              <p:nvSpPr>
                <p:cNvPr id="746829" name="Rectangle 15" descr="Large grid"/>
                <p:cNvSpPr>
                  <a:spLocks noChangeArrowheads="1"/>
                </p:cNvSpPr>
                <p:nvPr/>
              </p:nvSpPr>
              <p:spPr bwMode="auto">
                <a:xfrm>
                  <a:off x="2160" y="768"/>
                  <a:ext cx="1104" cy="110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l" defTabSz="457200" eaLnBrk="1" hangingPunct="1"/>
                  <a:endParaRPr lang="nl-NL" sz="1800" b="0">
                    <a:solidFill>
                      <a:srgbClr val="000000"/>
                    </a:solidFill>
                    <a:latin typeface="Calibri" charset="0"/>
                  </a:endParaRPr>
                </a:p>
              </p:txBody>
            </p:sp>
            <p:grpSp>
              <p:nvGrpSpPr>
                <p:cNvPr id="746830" name="Group 16"/>
                <p:cNvGrpSpPr>
                  <a:grpSpLocks/>
                </p:cNvGrpSpPr>
                <p:nvPr/>
              </p:nvGrpSpPr>
              <p:grpSpPr bwMode="auto">
                <a:xfrm>
                  <a:off x="2472" y="880"/>
                  <a:ext cx="504" cy="896"/>
                  <a:chOff x="1248" y="1824"/>
                  <a:chExt cx="504" cy="896"/>
                </a:xfrm>
              </p:grpSpPr>
              <p:sp>
                <p:nvSpPr>
                  <p:cNvPr id="746876" name="Freeform 17"/>
                  <p:cNvSpPr>
                    <a:spLocks/>
                  </p:cNvSpPr>
                  <p:nvPr/>
                </p:nvSpPr>
                <p:spPr bwMode="auto">
                  <a:xfrm>
                    <a:off x="1248" y="1824"/>
                    <a:ext cx="504" cy="896"/>
                  </a:xfrm>
                  <a:custGeom>
                    <a:avLst/>
                    <a:gdLst>
                      <a:gd name="T0" fmla="*/ 72 w 504"/>
                      <a:gd name="T1" fmla="*/ 296 h 896"/>
                      <a:gd name="T2" fmla="*/ 72 w 504"/>
                      <a:gd name="T3" fmla="*/ 152 h 896"/>
                      <a:gd name="T4" fmla="*/ 168 w 504"/>
                      <a:gd name="T5" fmla="*/ 56 h 896"/>
                      <a:gd name="T6" fmla="*/ 312 w 504"/>
                      <a:gd name="T7" fmla="*/ 8 h 896"/>
                      <a:gd name="T8" fmla="*/ 456 w 504"/>
                      <a:gd name="T9" fmla="*/ 104 h 896"/>
                      <a:gd name="T10" fmla="*/ 504 w 504"/>
                      <a:gd name="T11" fmla="*/ 248 h 896"/>
                      <a:gd name="T12" fmla="*/ 456 w 504"/>
                      <a:gd name="T13" fmla="*/ 392 h 896"/>
                      <a:gd name="T14" fmla="*/ 360 w 504"/>
                      <a:gd name="T15" fmla="*/ 440 h 896"/>
                      <a:gd name="T16" fmla="*/ 264 w 504"/>
                      <a:gd name="T17" fmla="*/ 536 h 896"/>
                      <a:gd name="T18" fmla="*/ 312 w 504"/>
                      <a:gd name="T19" fmla="*/ 632 h 896"/>
                      <a:gd name="T20" fmla="*/ 408 w 504"/>
                      <a:gd name="T21" fmla="*/ 632 h 896"/>
                      <a:gd name="T22" fmla="*/ 456 w 504"/>
                      <a:gd name="T23" fmla="*/ 680 h 896"/>
                      <a:gd name="T24" fmla="*/ 456 w 504"/>
                      <a:gd name="T25" fmla="*/ 776 h 896"/>
                      <a:gd name="T26" fmla="*/ 360 w 504"/>
                      <a:gd name="T27" fmla="*/ 872 h 896"/>
                      <a:gd name="T28" fmla="*/ 168 w 504"/>
                      <a:gd name="T29" fmla="*/ 872 h 896"/>
                      <a:gd name="T30" fmla="*/ 24 w 504"/>
                      <a:gd name="T31" fmla="*/ 728 h 896"/>
                      <a:gd name="T32" fmla="*/ 24 w 504"/>
                      <a:gd name="T33" fmla="*/ 488 h 896"/>
                      <a:gd name="T34" fmla="*/ 72 w 504"/>
                      <a:gd name="T35" fmla="*/ 152 h 8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04"/>
                      <a:gd name="T55" fmla="*/ 0 h 896"/>
                      <a:gd name="T56" fmla="*/ 504 w 504"/>
                      <a:gd name="T57" fmla="*/ 896 h 8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04" h="896">
                        <a:moveTo>
                          <a:pt x="72" y="296"/>
                        </a:moveTo>
                        <a:cubicBezTo>
                          <a:pt x="64" y="244"/>
                          <a:pt x="56" y="192"/>
                          <a:pt x="72" y="152"/>
                        </a:cubicBezTo>
                        <a:cubicBezTo>
                          <a:pt x="88" y="112"/>
                          <a:pt x="128" y="80"/>
                          <a:pt x="168" y="56"/>
                        </a:cubicBezTo>
                        <a:cubicBezTo>
                          <a:pt x="208" y="32"/>
                          <a:pt x="264" y="0"/>
                          <a:pt x="312" y="8"/>
                        </a:cubicBezTo>
                        <a:cubicBezTo>
                          <a:pt x="360" y="16"/>
                          <a:pt x="424" y="64"/>
                          <a:pt x="456" y="104"/>
                        </a:cubicBezTo>
                        <a:cubicBezTo>
                          <a:pt x="488" y="144"/>
                          <a:pt x="504" y="200"/>
                          <a:pt x="504" y="248"/>
                        </a:cubicBezTo>
                        <a:cubicBezTo>
                          <a:pt x="504" y="296"/>
                          <a:pt x="480" y="360"/>
                          <a:pt x="456" y="392"/>
                        </a:cubicBezTo>
                        <a:cubicBezTo>
                          <a:pt x="432" y="424"/>
                          <a:pt x="392" y="416"/>
                          <a:pt x="360" y="440"/>
                        </a:cubicBezTo>
                        <a:cubicBezTo>
                          <a:pt x="328" y="464"/>
                          <a:pt x="272" y="504"/>
                          <a:pt x="264" y="536"/>
                        </a:cubicBezTo>
                        <a:cubicBezTo>
                          <a:pt x="256" y="568"/>
                          <a:pt x="288" y="616"/>
                          <a:pt x="312" y="632"/>
                        </a:cubicBezTo>
                        <a:cubicBezTo>
                          <a:pt x="336" y="648"/>
                          <a:pt x="384" y="624"/>
                          <a:pt x="408" y="632"/>
                        </a:cubicBezTo>
                        <a:cubicBezTo>
                          <a:pt x="432" y="640"/>
                          <a:pt x="448" y="656"/>
                          <a:pt x="456" y="680"/>
                        </a:cubicBezTo>
                        <a:cubicBezTo>
                          <a:pt x="464" y="704"/>
                          <a:pt x="472" y="744"/>
                          <a:pt x="456" y="776"/>
                        </a:cubicBezTo>
                        <a:cubicBezTo>
                          <a:pt x="440" y="808"/>
                          <a:pt x="408" y="856"/>
                          <a:pt x="360" y="872"/>
                        </a:cubicBezTo>
                        <a:cubicBezTo>
                          <a:pt x="312" y="888"/>
                          <a:pt x="224" y="896"/>
                          <a:pt x="168" y="872"/>
                        </a:cubicBezTo>
                        <a:cubicBezTo>
                          <a:pt x="112" y="848"/>
                          <a:pt x="48" y="792"/>
                          <a:pt x="24" y="728"/>
                        </a:cubicBezTo>
                        <a:cubicBezTo>
                          <a:pt x="0" y="664"/>
                          <a:pt x="16" y="584"/>
                          <a:pt x="24" y="488"/>
                        </a:cubicBezTo>
                        <a:cubicBezTo>
                          <a:pt x="32" y="392"/>
                          <a:pt x="64" y="208"/>
                          <a:pt x="72" y="152"/>
                        </a:cubicBezTo>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46877" name="Text Box 18"/>
                  <p:cNvSpPr txBox="1">
                    <a:spLocks noChangeArrowheads="1"/>
                  </p:cNvSpPr>
                  <p:nvPr/>
                </p:nvSpPr>
                <p:spPr bwMode="auto">
                  <a:xfrm>
                    <a:off x="1382" y="1946"/>
                    <a:ext cx="24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rPr>
                      <a:t>R</a:t>
                    </a:r>
                  </a:p>
                </p:txBody>
              </p:sp>
            </p:grpSp>
            <p:sp>
              <p:nvSpPr>
                <p:cNvPr id="746831" name="Line 19"/>
                <p:cNvSpPr>
                  <a:spLocks noChangeShapeType="1"/>
                </p:cNvSpPr>
                <p:nvPr/>
              </p:nvSpPr>
              <p:spPr bwMode="auto">
                <a:xfrm>
                  <a:off x="2160" y="81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2" name="Line 20"/>
                <p:cNvSpPr>
                  <a:spLocks noChangeShapeType="1"/>
                </p:cNvSpPr>
                <p:nvPr/>
              </p:nvSpPr>
              <p:spPr bwMode="auto">
                <a:xfrm>
                  <a:off x="2160" y="86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3" name="Line 21"/>
                <p:cNvSpPr>
                  <a:spLocks noChangeShapeType="1"/>
                </p:cNvSpPr>
                <p:nvPr/>
              </p:nvSpPr>
              <p:spPr bwMode="auto">
                <a:xfrm>
                  <a:off x="2160" y="91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4" name="Line 22"/>
                <p:cNvSpPr>
                  <a:spLocks noChangeShapeType="1"/>
                </p:cNvSpPr>
                <p:nvPr/>
              </p:nvSpPr>
              <p:spPr bwMode="auto">
                <a:xfrm>
                  <a:off x="2160" y="96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5" name="Line 23"/>
                <p:cNvSpPr>
                  <a:spLocks noChangeShapeType="1"/>
                </p:cNvSpPr>
                <p:nvPr/>
              </p:nvSpPr>
              <p:spPr bwMode="auto">
                <a:xfrm>
                  <a:off x="2160" y="100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6" name="Line 24"/>
                <p:cNvSpPr>
                  <a:spLocks noChangeShapeType="1"/>
                </p:cNvSpPr>
                <p:nvPr/>
              </p:nvSpPr>
              <p:spPr bwMode="auto">
                <a:xfrm>
                  <a:off x="2160" y="105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7" name="Line 25"/>
                <p:cNvSpPr>
                  <a:spLocks noChangeShapeType="1"/>
                </p:cNvSpPr>
                <p:nvPr/>
              </p:nvSpPr>
              <p:spPr bwMode="auto">
                <a:xfrm>
                  <a:off x="2160" y="110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8" name="Line 26"/>
                <p:cNvSpPr>
                  <a:spLocks noChangeShapeType="1"/>
                </p:cNvSpPr>
                <p:nvPr/>
              </p:nvSpPr>
              <p:spPr bwMode="auto">
                <a:xfrm>
                  <a:off x="2160" y="115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39" name="Line 27"/>
                <p:cNvSpPr>
                  <a:spLocks noChangeShapeType="1"/>
                </p:cNvSpPr>
                <p:nvPr/>
              </p:nvSpPr>
              <p:spPr bwMode="auto">
                <a:xfrm>
                  <a:off x="2160" y="120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0" name="Line 28"/>
                <p:cNvSpPr>
                  <a:spLocks noChangeShapeType="1"/>
                </p:cNvSpPr>
                <p:nvPr/>
              </p:nvSpPr>
              <p:spPr bwMode="auto">
                <a:xfrm>
                  <a:off x="2160" y="124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1" name="Line 29"/>
                <p:cNvSpPr>
                  <a:spLocks noChangeShapeType="1"/>
                </p:cNvSpPr>
                <p:nvPr/>
              </p:nvSpPr>
              <p:spPr bwMode="auto">
                <a:xfrm>
                  <a:off x="2160" y="129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2" name="Line 30"/>
                <p:cNvSpPr>
                  <a:spLocks noChangeShapeType="1"/>
                </p:cNvSpPr>
                <p:nvPr/>
              </p:nvSpPr>
              <p:spPr bwMode="auto">
                <a:xfrm>
                  <a:off x="2160" y="134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3" name="Line 31"/>
                <p:cNvSpPr>
                  <a:spLocks noChangeShapeType="1"/>
                </p:cNvSpPr>
                <p:nvPr/>
              </p:nvSpPr>
              <p:spPr bwMode="auto">
                <a:xfrm>
                  <a:off x="2160" y="139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4" name="Line 32"/>
                <p:cNvSpPr>
                  <a:spLocks noChangeShapeType="1"/>
                </p:cNvSpPr>
                <p:nvPr/>
              </p:nvSpPr>
              <p:spPr bwMode="auto">
                <a:xfrm>
                  <a:off x="2160" y="14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5" name="Line 33"/>
                <p:cNvSpPr>
                  <a:spLocks noChangeShapeType="1"/>
                </p:cNvSpPr>
                <p:nvPr/>
              </p:nvSpPr>
              <p:spPr bwMode="auto">
                <a:xfrm>
                  <a:off x="2160" y="148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6" name="Line 34"/>
                <p:cNvSpPr>
                  <a:spLocks noChangeShapeType="1"/>
                </p:cNvSpPr>
                <p:nvPr/>
              </p:nvSpPr>
              <p:spPr bwMode="auto">
                <a:xfrm>
                  <a:off x="2160" y="153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7" name="Line 35"/>
                <p:cNvSpPr>
                  <a:spLocks noChangeShapeType="1"/>
                </p:cNvSpPr>
                <p:nvPr/>
              </p:nvSpPr>
              <p:spPr bwMode="auto">
                <a:xfrm>
                  <a:off x="2160" y="153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8" name="Line 36"/>
                <p:cNvSpPr>
                  <a:spLocks noChangeShapeType="1"/>
                </p:cNvSpPr>
                <p:nvPr/>
              </p:nvSpPr>
              <p:spPr bwMode="auto">
                <a:xfrm>
                  <a:off x="2160" y="158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49" name="Line 37"/>
                <p:cNvSpPr>
                  <a:spLocks noChangeShapeType="1"/>
                </p:cNvSpPr>
                <p:nvPr/>
              </p:nvSpPr>
              <p:spPr bwMode="auto">
                <a:xfrm>
                  <a:off x="2160" y="163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0" name="Line 38"/>
                <p:cNvSpPr>
                  <a:spLocks noChangeShapeType="1"/>
                </p:cNvSpPr>
                <p:nvPr/>
              </p:nvSpPr>
              <p:spPr bwMode="auto">
                <a:xfrm>
                  <a:off x="2160" y="168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1" name="Line 39"/>
                <p:cNvSpPr>
                  <a:spLocks noChangeShapeType="1"/>
                </p:cNvSpPr>
                <p:nvPr/>
              </p:nvSpPr>
              <p:spPr bwMode="auto">
                <a:xfrm>
                  <a:off x="2160" y="172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2" name="Line 40"/>
                <p:cNvSpPr>
                  <a:spLocks noChangeShapeType="1"/>
                </p:cNvSpPr>
                <p:nvPr/>
              </p:nvSpPr>
              <p:spPr bwMode="auto">
                <a:xfrm>
                  <a:off x="2160" y="177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3" name="Line 41"/>
                <p:cNvSpPr>
                  <a:spLocks noChangeShapeType="1"/>
                </p:cNvSpPr>
                <p:nvPr/>
              </p:nvSpPr>
              <p:spPr bwMode="auto">
                <a:xfrm>
                  <a:off x="2160" y="182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4" name="Line 42"/>
                <p:cNvSpPr>
                  <a:spLocks noChangeShapeType="1"/>
                </p:cNvSpPr>
                <p:nvPr/>
              </p:nvSpPr>
              <p:spPr bwMode="auto">
                <a:xfrm rot="-5400000">
                  <a:off x="2232"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5" name="Line 43"/>
                <p:cNvSpPr>
                  <a:spLocks noChangeShapeType="1"/>
                </p:cNvSpPr>
                <p:nvPr/>
              </p:nvSpPr>
              <p:spPr bwMode="auto">
                <a:xfrm rot="-5400000">
                  <a:off x="2184"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6" name="Line 44"/>
                <p:cNvSpPr>
                  <a:spLocks noChangeShapeType="1"/>
                </p:cNvSpPr>
                <p:nvPr/>
              </p:nvSpPr>
              <p:spPr bwMode="auto">
                <a:xfrm rot="-5400000">
                  <a:off x="2136"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7" name="Line 45"/>
                <p:cNvSpPr>
                  <a:spLocks noChangeShapeType="1"/>
                </p:cNvSpPr>
                <p:nvPr/>
              </p:nvSpPr>
              <p:spPr bwMode="auto">
                <a:xfrm rot="-5400000">
                  <a:off x="2088"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8" name="Line 46"/>
                <p:cNvSpPr>
                  <a:spLocks noChangeShapeType="1"/>
                </p:cNvSpPr>
                <p:nvPr/>
              </p:nvSpPr>
              <p:spPr bwMode="auto">
                <a:xfrm rot="-5400000">
                  <a:off x="2040"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59" name="Line 47"/>
                <p:cNvSpPr>
                  <a:spLocks noChangeShapeType="1"/>
                </p:cNvSpPr>
                <p:nvPr/>
              </p:nvSpPr>
              <p:spPr bwMode="auto">
                <a:xfrm rot="-5400000">
                  <a:off x="1992"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0" name="Line 48"/>
                <p:cNvSpPr>
                  <a:spLocks noChangeShapeType="1"/>
                </p:cNvSpPr>
                <p:nvPr/>
              </p:nvSpPr>
              <p:spPr bwMode="auto">
                <a:xfrm rot="-5400000">
                  <a:off x="1944"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1" name="Line 49"/>
                <p:cNvSpPr>
                  <a:spLocks noChangeShapeType="1"/>
                </p:cNvSpPr>
                <p:nvPr/>
              </p:nvSpPr>
              <p:spPr bwMode="auto">
                <a:xfrm rot="-5400000">
                  <a:off x="1896"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2" name="Line 50"/>
                <p:cNvSpPr>
                  <a:spLocks noChangeShapeType="1"/>
                </p:cNvSpPr>
                <p:nvPr/>
              </p:nvSpPr>
              <p:spPr bwMode="auto">
                <a:xfrm rot="-5400000">
                  <a:off x="1848"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3" name="Line 51"/>
                <p:cNvSpPr>
                  <a:spLocks noChangeShapeType="1"/>
                </p:cNvSpPr>
                <p:nvPr/>
              </p:nvSpPr>
              <p:spPr bwMode="auto">
                <a:xfrm rot="-5400000">
                  <a:off x="1800"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4" name="Line 52"/>
                <p:cNvSpPr>
                  <a:spLocks noChangeShapeType="1"/>
                </p:cNvSpPr>
                <p:nvPr/>
              </p:nvSpPr>
              <p:spPr bwMode="auto">
                <a:xfrm rot="-5400000">
                  <a:off x="1752"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5" name="Line 53"/>
                <p:cNvSpPr>
                  <a:spLocks noChangeShapeType="1"/>
                </p:cNvSpPr>
                <p:nvPr/>
              </p:nvSpPr>
              <p:spPr bwMode="auto">
                <a:xfrm rot="-5400000">
                  <a:off x="1704"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6" name="Line 54"/>
                <p:cNvSpPr>
                  <a:spLocks noChangeShapeType="1"/>
                </p:cNvSpPr>
                <p:nvPr/>
              </p:nvSpPr>
              <p:spPr bwMode="auto">
                <a:xfrm rot="-5400000">
                  <a:off x="1656"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7" name="Line 55"/>
                <p:cNvSpPr>
                  <a:spLocks noChangeShapeType="1"/>
                </p:cNvSpPr>
                <p:nvPr/>
              </p:nvSpPr>
              <p:spPr bwMode="auto">
                <a:xfrm rot="-5400000">
                  <a:off x="2280"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8" name="Line 56"/>
                <p:cNvSpPr>
                  <a:spLocks noChangeShapeType="1"/>
                </p:cNvSpPr>
                <p:nvPr/>
              </p:nvSpPr>
              <p:spPr bwMode="auto">
                <a:xfrm rot="-5400000">
                  <a:off x="2376"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69" name="Line 57"/>
                <p:cNvSpPr>
                  <a:spLocks noChangeShapeType="1"/>
                </p:cNvSpPr>
                <p:nvPr/>
              </p:nvSpPr>
              <p:spPr bwMode="auto">
                <a:xfrm rot="-5400000">
                  <a:off x="2664"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0" name="Line 58"/>
                <p:cNvSpPr>
                  <a:spLocks noChangeShapeType="1"/>
                </p:cNvSpPr>
                <p:nvPr/>
              </p:nvSpPr>
              <p:spPr bwMode="auto">
                <a:xfrm rot="-5400000">
                  <a:off x="2328"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1" name="Line 59"/>
                <p:cNvSpPr>
                  <a:spLocks noChangeShapeType="1"/>
                </p:cNvSpPr>
                <p:nvPr/>
              </p:nvSpPr>
              <p:spPr bwMode="auto">
                <a:xfrm rot="-5400000">
                  <a:off x="2616"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2" name="Line 60"/>
                <p:cNvSpPr>
                  <a:spLocks noChangeShapeType="1"/>
                </p:cNvSpPr>
                <p:nvPr/>
              </p:nvSpPr>
              <p:spPr bwMode="auto">
                <a:xfrm rot="-5400000">
                  <a:off x="2568"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3" name="Line 61"/>
                <p:cNvSpPr>
                  <a:spLocks noChangeShapeType="1"/>
                </p:cNvSpPr>
                <p:nvPr/>
              </p:nvSpPr>
              <p:spPr bwMode="auto">
                <a:xfrm rot="-5400000">
                  <a:off x="2520"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4" name="Line 62"/>
                <p:cNvSpPr>
                  <a:spLocks noChangeShapeType="1"/>
                </p:cNvSpPr>
                <p:nvPr/>
              </p:nvSpPr>
              <p:spPr bwMode="auto">
                <a:xfrm rot="-5400000">
                  <a:off x="2472"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875" name="Line 63"/>
                <p:cNvSpPr>
                  <a:spLocks noChangeShapeType="1"/>
                </p:cNvSpPr>
                <p:nvPr/>
              </p:nvSpPr>
              <p:spPr bwMode="auto">
                <a:xfrm rot="-5400000">
                  <a:off x="2424" y="13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46647" name="Rectangle 64"/>
              <p:cNvSpPr>
                <a:spLocks noChangeArrowheads="1"/>
              </p:cNvSpPr>
              <p:nvPr/>
            </p:nvSpPr>
            <p:spPr bwMode="auto">
              <a:xfrm rot="-5400000">
                <a:off x="2160"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48" name="Rectangle 65"/>
              <p:cNvSpPr>
                <a:spLocks noChangeArrowheads="1"/>
              </p:cNvSpPr>
              <p:nvPr/>
            </p:nvSpPr>
            <p:spPr bwMode="auto">
              <a:xfrm rot="-5400000">
                <a:off x="2208"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49" name="Rectangle 66"/>
              <p:cNvSpPr>
                <a:spLocks noChangeArrowheads="1"/>
              </p:cNvSpPr>
              <p:nvPr/>
            </p:nvSpPr>
            <p:spPr bwMode="auto">
              <a:xfrm rot="-5400000">
                <a:off x="2256"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0" name="Rectangle 67"/>
              <p:cNvSpPr>
                <a:spLocks noChangeArrowheads="1"/>
              </p:cNvSpPr>
              <p:nvPr/>
            </p:nvSpPr>
            <p:spPr bwMode="auto">
              <a:xfrm rot="-5400000">
                <a:off x="2304"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1" name="Rectangle 68"/>
              <p:cNvSpPr>
                <a:spLocks noChangeArrowheads="1"/>
              </p:cNvSpPr>
              <p:nvPr/>
            </p:nvSpPr>
            <p:spPr bwMode="auto">
              <a:xfrm rot="-5400000">
                <a:off x="2352"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2" name="Rectangle 69"/>
              <p:cNvSpPr>
                <a:spLocks noChangeArrowheads="1"/>
              </p:cNvSpPr>
              <p:nvPr/>
            </p:nvSpPr>
            <p:spPr bwMode="auto">
              <a:xfrm rot="-5400000">
                <a:off x="2400"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3" name="Rectangle 70"/>
              <p:cNvSpPr>
                <a:spLocks noChangeArrowheads="1"/>
              </p:cNvSpPr>
              <p:nvPr/>
            </p:nvSpPr>
            <p:spPr bwMode="auto">
              <a:xfrm rot="-5400000">
                <a:off x="2448"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4" name="Rectangle 71"/>
              <p:cNvSpPr>
                <a:spLocks noChangeArrowheads="1"/>
              </p:cNvSpPr>
              <p:nvPr/>
            </p:nvSpPr>
            <p:spPr bwMode="auto">
              <a:xfrm rot="-5400000">
                <a:off x="2448"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5" name="Rectangle 72"/>
              <p:cNvSpPr>
                <a:spLocks noChangeArrowheads="1"/>
              </p:cNvSpPr>
              <p:nvPr/>
            </p:nvSpPr>
            <p:spPr bwMode="auto">
              <a:xfrm rot="-5400000">
                <a:off x="2448"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6" name="Rectangle 73"/>
              <p:cNvSpPr>
                <a:spLocks noChangeArrowheads="1"/>
              </p:cNvSpPr>
              <p:nvPr/>
            </p:nvSpPr>
            <p:spPr bwMode="auto">
              <a:xfrm rot="-5400000">
                <a:off x="2496"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7" name="Rectangle 74"/>
              <p:cNvSpPr>
                <a:spLocks noChangeArrowheads="1"/>
              </p:cNvSpPr>
              <p:nvPr/>
            </p:nvSpPr>
            <p:spPr bwMode="auto">
              <a:xfrm rot="-5400000">
                <a:off x="2448"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8" name="Rectangle 75"/>
              <p:cNvSpPr>
                <a:spLocks noChangeArrowheads="1"/>
              </p:cNvSpPr>
              <p:nvPr/>
            </p:nvSpPr>
            <p:spPr bwMode="auto">
              <a:xfrm rot="-5400000">
                <a:off x="2448"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59" name="Rectangle 76"/>
              <p:cNvSpPr>
                <a:spLocks noChangeArrowheads="1"/>
              </p:cNvSpPr>
              <p:nvPr/>
            </p:nvSpPr>
            <p:spPr bwMode="auto">
              <a:xfrm rot="-5400000">
                <a:off x="2448"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0" name="Rectangle 77"/>
              <p:cNvSpPr>
                <a:spLocks noChangeArrowheads="1"/>
              </p:cNvSpPr>
              <p:nvPr/>
            </p:nvSpPr>
            <p:spPr bwMode="auto">
              <a:xfrm rot="-5400000">
                <a:off x="2400"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1" name="Rectangle 78"/>
              <p:cNvSpPr>
                <a:spLocks noChangeArrowheads="1"/>
              </p:cNvSpPr>
              <p:nvPr/>
            </p:nvSpPr>
            <p:spPr bwMode="auto">
              <a:xfrm rot="-5400000">
                <a:off x="2352"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2" name="Rectangle 79"/>
              <p:cNvSpPr>
                <a:spLocks noChangeArrowheads="1"/>
              </p:cNvSpPr>
              <p:nvPr/>
            </p:nvSpPr>
            <p:spPr bwMode="auto">
              <a:xfrm rot="-5400000">
                <a:off x="2304"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3" name="Rectangle 80"/>
              <p:cNvSpPr>
                <a:spLocks noChangeArrowheads="1"/>
              </p:cNvSpPr>
              <p:nvPr/>
            </p:nvSpPr>
            <p:spPr bwMode="auto">
              <a:xfrm rot="-5400000">
                <a:off x="2256"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4" name="Rectangle 81"/>
              <p:cNvSpPr>
                <a:spLocks noChangeArrowheads="1"/>
              </p:cNvSpPr>
              <p:nvPr/>
            </p:nvSpPr>
            <p:spPr bwMode="auto">
              <a:xfrm rot="-5400000">
                <a:off x="2256"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5" name="Rectangle 82"/>
              <p:cNvSpPr>
                <a:spLocks noChangeArrowheads="1"/>
              </p:cNvSpPr>
              <p:nvPr/>
            </p:nvSpPr>
            <p:spPr bwMode="auto">
              <a:xfrm rot="-5400000">
                <a:off x="2256"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6" name="Rectangle 83"/>
              <p:cNvSpPr>
                <a:spLocks noChangeArrowheads="1"/>
              </p:cNvSpPr>
              <p:nvPr/>
            </p:nvSpPr>
            <p:spPr bwMode="auto">
              <a:xfrm rot="-5400000">
                <a:off x="2256"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7" name="Rectangle 84"/>
              <p:cNvSpPr>
                <a:spLocks noChangeArrowheads="1"/>
              </p:cNvSpPr>
              <p:nvPr/>
            </p:nvSpPr>
            <p:spPr bwMode="auto">
              <a:xfrm rot="-5400000">
                <a:off x="2304"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8" name="Rectangle 85"/>
              <p:cNvSpPr>
                <a:spLocks noChangeArrowheads="1"/>
              </p:cNvSpPr>
              <p:nvPr/>
            </p:nvSpPr>
            <p:spPr bwMode="auto">
              <a:xfrm rot="-5400000">
                <a:off x="2352"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69" name="Rectangle 86"/>
              <p:cNvSpPr>
                <a:spLocks noChangeArrowheads="1"/>
              </p:cNvSpPr>
              <p:nvPr/>
            </p:nvSpPr>
            <p:spPr bwMode="auto">
              <a:xfrm rot="-5400000">
                <a:off x="2400"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0" name="Rectangle 87"/>
              <p:cNvSpPr>
                <a:spLocks noChangeArrowheads="1"/>
              </p:cNvSpPr>
              <p:nvPr/>
            </p:nvSpPr>
            <p:spPr bwMode="auto">
              <a:xfrm rot="-5400000">
                <a:off x="2400"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1" name="Rectangle 88"/>
              <p:cNvSpPr>
                <a:spLocks noChangeArrowheads="1"/>
              </p:cNvSpPr>
              <p:nvPr/>
            </p:nvSpPr>
            <p:spPr bwMode="auto">
              <a:xfrm rot="-5400000">
                <a:off x="2448" y="297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2" name="Rectangle 89"/>
              <p:cNvSpPr>
                <a:spLocks noChangeArrowheads="1"/>
              </p:cNvSpPr>
              <p:nvPr/>
            </p:nvSpPr>
            <p:spPr bwMode="auto">
              <a:xfrm rot="-5400000">
                <a:off x="2400"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3" name="Rectangle 90"/>
              <p:cNvSpPr>
                <a:spLocks noChangeArrowheads="1"/>
              </p:cNvSpPr>
              <p:nvPr/>
            </p:nvSpPr>
            <p:spPr bwMode="auto">
              <a:xfrm rot="-5400000">
                <a:off x="2400"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4" name="Rectangle 91"/>
              <p:cNvSpPr>
                <a:spLocks noChangeArrowheads="1"/>
              </p:cNvSpPr>
              <p:nvPr/>
            </p:nvSpPr>
            <p:spPr bwMode="auto">
              <a:xfrm rot="-5400000">
                <a:off x="2352"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5" name="Rectangle 92"/>
              <p:cNvSpPr>
                <a:spLocks noChangeArrowheads="1"/>
              </p:cNvSpPr>
              <p:nvPr/>
            </p:nvSpPr>
            <p:spPr bwMode="auto">
              <a:xfrm rot="-5400000">
                <a:off x="2304"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6" name="Rectangle 93"/>
              <p:cNvSpPr>
                <a:spLocks noChangeArrowheads="1"/>
              </p:cNvSpPr>
              <p:nvPr/>
            </p:nvSpPr>
            <p:spPr bwMode="auto">
              <a:xfrm rot="-5400000">
                <a:off x="2256"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7" name="Rectangle 94"/>
              <p:cNvSpPr>
                <a:spLocks noChangeArrowheads="1"/>
              </p:cNvSpPr>
              <p:nvPr/>
            </p:nvSpPr>
            <p:spPr bwMode="auto">
              <a:xfrm rot="-5400000">
                <a:off x="2112"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78" name="Rectangle 95"/>
              <p:cNvSpPr>
                <a:spLocks noChangeArrowheads="1"/>
              </p:cNvSpPr>
              <p:nvPr/>
            </p:nvSpPr>
            <p:spPr bwMode="auto">
              <a:xfrm rot="-5400000">
                <a:off x="2064" y="2400"/>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679" name="Rectangle 96"/>
              <p:cNvSpPr>
                <a:spLocks noChangeArrowheads="1"/>
              </p:cNvSpPr>
              <p:nvPr/>
            </p:nvSpPr>
            <p:spPr bwMode="auto">
              <a:xfrm rot="-5400000">
                <a:off x="2064"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0" name="Rectangle 97"/>
              <p:cNvSpPr>
                <a:spLocks noChangeArrowheads="1"/>
              </p:cNvSpPr>
              <p:nvPr/>
            </p:nvSpPr>
            <p:spPr bwMode="auto">
              <a:xfrm rot="-5400000">
                <a:off x="2016"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1" name="Rectangle 98"/>
              <p:cNvSpPr>
                <a:spLocks noChangeArrowheads="1"/>
              </p:cNvSpPr>
              <p:nvPr/>
            </p:nvSpPr>
            <p:spPr bwMode="auto">
              <a:xfrm rot="-5400000">
                <a:off x="2016"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2" name="Rectangle 99"/>
              <p:cNvSpPr>
                <a:spLocks noChangeArrowheads="1"/>
              </p:cNvSpPr>
              <p:nvPr/>
            </p:nvSpPr>
            <p:spPr bwMode="auto">
              <a:xfrm rot="-5400000">
                <a:off x="2016"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3" name="Rectangle 100"/>
              <p:cNvSpPr>
                <a:spLocks noChangeArrowheads="1"/>
              </p:cNvSpPr>
              <p:nvPr/>
            </p:nvSpPr>
            <p:spPr bwMode="auto">
              <a:xfrm rot="-5400000">
                <a:off x="2016"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4" name="Rectangle 101"/>
              <p:cNvSpPr>
                <a:spLocks noChangeArrowheads="1"/>
              </p:cNvSpPr>
              <p:nvPr/>
            </p:nvSpPr>
            <p:spPr bwMode="auto">
              <a:xfrm rot="-5400000">
                <a:off x="2016"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5" name="Rectangle 102"/>
              <p:cNvSpPr>
                <a:spLocks noChangeArrowheads="1"/>
              </p:cNvSpPr>
              <p:nvPr/>
            </p:nvSpPr>
            <p:spPr bwMode="auto">
              <a:xfrm rot="-5400000">
                <a:off x="2016"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6" name="Rectangle 103"/>
              <p:cNvSpPr>
                <a:spLocks noChangeArrowheads="1"/>
              </p:cNvSpPr>
              <p:nvPr/>
            </p:nvSpPr>
            <p:spPr bwMode="auto">
              <a:xfrm rot="-5400000">
                <a:off x="2016"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7" name="Rectangle 104"/>
              <p:cNvSpPr>
                <a:spLocks noChangeArrowheads="1"/>
              </p:cNvSpPr>
              <p:nvPr/>
            </p:nvSpPr>
            <p:spPr bwMode="auto">
              <a:xfrm rot="-5400000">
                <a:off x="1968"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8" name="Rectangle 105"/>
              <p:cNvSpPr>
                <a:spLocks noChangeArrowheads="1"/>
              </p:cNvSpPr>
              <p:nvPr/>
            </p:nvSpPr>
            <p:spPr bwMode="auto">
              <a:xfrm rot="-5400000">
                <a:off x="1968"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89" name="Rectangle 106"/>
              <p:cNvSpPr>
                <a:spLocks noChangeArrowheads="1"/>
              </p:cNvSpPr>
              <p:nvPr/>
            </p:nvSpPr>
            <p:spPr bwMode="auto">
              <a:xfrm rot="-5400000">
                <a:off x="1968"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0" name="Rectangle 107"/>
              <p:cNvSpPr>
                <a:spLocks noChangeArrowheads="1"/>
              </p:cNvSpPr>
              <p:nvPr/>
            </p:nvSpPr>
            <p:spPr bwMode="auto">
              <a:xfrm rot="-5400000">
                <a:off x="1968"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1" name="Rectangle 108"/>
              <p:cNvSpPr>
                <a:spLocks noChangeArrowheads="1"/>
              </p:cNvSpPr>
              <p:nvPr/>
            </p:nvSpPr>
            <p:spPr bwMode="auto">
              <a:xfrm rot="-5400000">
                <a:off x="1968" y="297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2" name="Rectangle 109"/>
              <p:cNvSpPr>
                <a:spLocks noChangeArrowheads="1"/>
              </p:cNvSpPr>
              <p:nvPr/>
            </p:nvSpPr>
            <p:spPr bwMode="auto">
              <a:xfrm rot="-5400000">
                <a:off x="2016" y="297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3" name="Rectangle 110"/>
              <p:cNvSpPr>
                <a:spLocks noChangeArrowheads="1"/>
              </p:cNvSpPr>
              <p:nvPr/>
            </p:nvSpPr>
            <p:spPr bwMode="auto">
              <a:xfrm rot="-5400000">
                <a:off x="2016"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4" name="Rectangle 111"/>
              <p:cNvSpPr>
                <a:spLocks noChangeArrowheads="1"/>
              </p:cNvSpPr>
              <p:nvPr/>
            </p:nvSpPr>
            <p:spPr bwMode="auto">
              <a:xfrm rot="-5400000">
                <a:off x="2064"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5" name="Rectangle 112"/>
              <p:cNvSpPr>
                <a:spLocks noChangeArrowheads="1"/>
              </p:cNvSpPr>
              <p:nvPr/>
            </p:nvSpPr>
            <p:spPr bwMode="auto">
              <a:xfrm rot="-5400000">
                <a:off x="2112"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6" name="Rectangle 113"/>
              <p:cNvSpPr>
                <a:spLocks noChangeArrowheads="1"/>
              </p:cNvSpPr>
              <p:nvPr/>
            </p:nvSpPr>
            <p:spPr bwMode="auto">
              <a:xfrm rot="-5400000">
                <a:off x="2160"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7" name="Rectangle 114"/>
              <p:cNvSpPr>
                <a:spLocks noChangeArrowheads="1"/>
              </p:cNvSpPr>
              <p:nvPr/>
            </p:nvSpPr>
            <p:spPr bwMode="auto">
              <a:xfrm rot="-5400000">
                <a:off x="2208"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8" name="Rectangle 115"/>
              <p:cNvSpPr>
                <a:spLocks noChangeArrowheads="1"/>
              </p:cNvSpPr>
              <p:nvPr/>
            </p:nvSpPr>
            <p:spPr bwMode="auto">
              <a:xfrm rot="-5400000">
                <a:off x="2112"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699" name="Rectangle 116"/>
              <p:cNvSpPr>
                <a:spLocks noChangeArrowheads="1"/>
              </p:cNvSpPr>
              <p:nvPr/>
            </p:nvSpPr>
            <p:spPr bwMode="auto">
              <a:xfrm rot="-5400000">
                <a:off x="2016" y="2400"/>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00" name="Rectangle 117"/>
              <p:cNvSpPr>
                <a:spLocks noChangeArrowheads="1"/>
              </p:cNvSpPr>
              <p:nvPr/>
            </p:nvSpPr>
            <p:spPr bwMode="auto">
              <a:xfrm rot="-5400000">
                <a:off x="2064"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1" name="Rectangle 118"/>
              <p:cNvSpPr>
                <a:spLocks noChangeArrowheads="1"/>
              </p:cNvSpPr>
              <p:nvPr/>
            </p:nvSpPr>
            <p:spPr bwMode="auto">
              <a:xfrm rot="-5400000">
                <a:off x="2064"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2" name="Rectangle 119"/>
              <p:cNvSpPr>
                <a:spLocks noChangeArrowheads="1"/>
              </p:cNvSpPr>
              <p:nvPr/>
            </p:nvSpPr>
            <p:spPr bwMode="auto">
              <a:xfrm rot="-5400000">
                <a:off x="2064"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3" name="Rectangle 120"/>
              <p:cNvSpPr>
                <a:spLocks noChangeArrowheads="1"/>
              </p:cNvSpPr>
              <p:nvPr/>
            </p:nvSpPr>
            <p:spPr bwMode="auto">
              <a:xfrm rot="-5400000">
                <a:off x="1968"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4" name="Rectangle 121"/>
              <p:cNvSpPr>
                <a:spLocks noChangeArrowheads="1"/>
              </p:cNvSpPr>
              <p:nvPr/>
            </p:nvSpPr>
            <p:spPr bwMode="auto">
              <a:xfrm rot="-5400000">
                <a:off x="1968"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5" name="Rectangle 122"/>
              <p:cNvSpPr>
                <a:spLocks noChangeArrowheads="1"/>
              </p:cNvSpPr>
              <p:nvPr/>
            </p:nvSpPr>
            <p:spPr bwMode="auto">
              <a:xfrm rot="-5400000">
                <a:off x="1968"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6" name="Rectangle 123"/>
              <p:cNvSpPr>
                <a:spLocks noChangeArrowheads="1"/>
              </p:cNvSpPr>
              <p:nvPr/>
            </p:nvSpPr>
            <p:spPr bwMode="auto">
              <a:xfrm rot="-5400000">
                <a:off x="1968"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7" name="Rectangle 124"/>
              <p:cNvSpPr>
                <a:spLocks noChangeArrowheads="1"/>
              </p:cNvSpPr>
              <p:nvPr/>
            </p:nvSpPr>
            <p:spPr bwMode="auto">
              <a:xfrm rot="-5400000">
                <a:off x="2016"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8" name="Rectangle 125"/>
              <p:cNvSpPr>
                <a:spLocks noChangeArrowheads="1"/>
              </p:cNvSpPr>
              <p:nvPr/>
            </p:nvSpPr>
            <p:spPr bwMode="auto">
              <a:xfrm rot="-5400000">
                <a:off x="2016"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09" name="Rectangle 126"/>
              <p:cNvSpPr>
                <a:spLocks noChangeArrowheads="1"/>
              </p:cNvSpPr>
              <p:nvPr/>
            </p:nvSpPr>
            <p:spPr bwMode="auto">
              <a:xfrm rot="-5400000">
                <a:off x="2016"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0" name="Rectangle 127"/>
              <p:cNvSpPr>
                <a:spLocks noChangeArrowheads="1"/>
              </p:cNvSpPr>
              <p:nvPr/>
            </p:nvSpPr>
            <p:spPr bwMode="auto">
              <a:xfrm rot="-5400000">
                <a:off x="2016"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1" name="Rectangle 128"/>
              <p:cNvSpPr>
                <a:spLocks noChangeArrowheads="1"/>
              </p:cNvSpPr>
              <p:nvPr/>
            </p:nvSpPr>
            <p:spPr bwMode="auto">
              <a:xfrm rot="-5400000">
                <a:off x="2064"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2" name="Rectangle 129"/>
              <p:cNvSpPr>
                <a:spLocks noChangeArrowheads="1"/>
              </p:cNvSpPr>
              <p:nvPr/>
            </p:nvSpPr>
            <p:spPr bwMode="auto">
              <a:xfrm rot="-5400000">
                <a:off x="2016"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3" name="Rectangle 130"/>
              <p:cNvSpPr>
                <a:spLocks noChangeArrowheads="1"/>
              </p:cNvSpPr>
              <p:nvPr/>
            </p:nvSpPr>
            <p:spPr bwMode="auto">
              <a:xfrm rot="-5400000">
                <a:off x="2112"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4" name="Rectangle 131"/>
              <p:cNvSpPr>
                <a:spLocks noChangeArrowheads="1"/>
              </p:cNvSpPr>
              <p:nvPr/>
            </p:nvSpPr>
            <p:spPr bwMode="auto">
              <a:xfrm rot="-5400000">
                <a:off x="2352"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5" name="Rectangle 132"/>
              <p:cNvSpPr>
                <a:spLocks noChangeArrowheads="1"/>
              </p:cNvSpPr>
              <p:nvPr/>
            </p:nvSpPr>
            <p:spPr bwMode="auto">
              <a:xfrm rot="-5400000">
                <a:off x="2160"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6" name="Rectangle 133"/>
              <p:cNvSpPr>
                <a:spLocks noChangeArrowheads="1"/>
              </p:cNvSpPr>
              <p:nvPr/>
            </p:nvSpPr>
            <p:spPr bwMode="auto">
              <a:xfrm rot="-5400000">
                <a:off x="2208"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7" name="Rectangle 134"/>
              <p:cNvSpPr>
                <a:spLocks noChangeArrowheads="1"/>
              </p:cNvSpPr>
              <p:nvPr/>
            </p:nvSpPr>
            <p:spPr bwMode="auto">
              <a:xfrm rot="-5400000">
                <a:off x="2256"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8" name="Rectangle 135"/>
              <p:cNvSpPr>
                <a:spLocks noChangeArrowheads="1"/>
              </p:cNvSpPr>
              <p:nvPr/>
            </p:nvSpPr>
            <p:spPr bwMode="auto">
              <a:xfrm rot="-5400000">
                <a:off x="2304"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19" name="Rectangle 136"/>
              <p:cNvSpPr>
                <a:spLocks noChangeArrowheads="1"/>
              </p:cNvSpPr>
              <p:nvPr/>
            </p:nvSpPr>
            <p:spPr bwMode="auto">
              <a:xfrm rot="-5400000">
                <a:off x="2304"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0" name="Rectangle 137"/>
              <p:cNvSpPr>
                <a:spLocks noChangeArrowheads="1"/>
              </p:cNvSpPr>
              <p:nvPr/>
            </p:nvSpPr>
            <p:spPr bwMode="auto">
              <a:xfrm rot="-5400000">
                <a:off x="2448"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1" name="Rectangle 138"/>
              <p:cNvSpPr>
                <a:spLocks noChangeArrowheads="1"/>
              </p:cNvSpPr>
              <p:nvPr/>
            </p:nvSpPr>
            <p:spPr bwMode="auto">
              <a:xfrm rot="-5400000">
                <a:off x="2400" y="297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2" name="Rectangle 139"/>
              <p:cNvSpPr>
                <a:spLocks noChangeArrowheads="1"/>
              </p:cNvSpPr>
              <p:nvPr/>
            </p:nvSpPr>
            <p:spPr bwMode="auto">
              <a:xfrm rot="-5400000">
                <a:off x="2448" y="2928"/>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23" name="Rectangle 140"/>
              <p:cNvSpPr>
                <a:spLocks noChangeArrowheads="1"/>
              </p:cNvSpPr>
              <p:nvPr/>
            </p:nvSpPr>
            <p:spPr bwMode="auto">
              <a:xfrm rot="-5400000">
                <a:off x="2208"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4" name="Rectangle 141"/>
              <p:cNvSpPr>
                <a:spLocks noChangeArrowheads="1"/>
              </p:cNvSpPr>
              <p:nvPr/>
            </p:nvSpPr>
            <p:spPr bwMode="auto">
              <a:xfrm rot="-5400000">
                <a:off x="2208"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5" name="Rectangle 142"/>
              <p:cNvSpPr>
                <a:spLocks noChangeArrowheads="1"/>
              </p:cNvSpPr>
              <p:nvPr/>
            </p:nvSpPr>
            <p:spPr bwMode="auto">
              <a:xfrm rot="-5400000">
                <a:off x="2304"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6" name="Rectangle 143"/>
              <p:cNvSpPr>
                <a:spLocks noChangeArrowheads="1"/>
              </p:cNvSpPr>
              <p:nvPr/>
            </p:nvSpPr>
            <p:spPr bwMode="auto">
              <a:xfrm rot="-5400000">
                <a:off x="2400"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7" name="Rectangle 144"/>
              <p:cNvSpPr>
                <a:spLocks noChangeArrowheads="1"/>
              </p:cNvSpPr>
              <p:nvPr/>
            </p:nvSpPr>
            <p:spPr bwMode="auto">
              <a:xfrm rot="-5400000">
                <a:off x="2448"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8" name="Rectangle 145"/>
              <p:cNvSpPr>
                <a:spLocks noChangeArrowheads="1"/>
              </p:cNvSpPr>
              <p:nvPr/>
            </p:nvSpPr>
            <p:spPr bwMode="auto">
              <a:xfrm rot="-5400000">
                <a:off x="2496"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29" name="Rectangle 146"/>
              <p:cNvSpPr>
                <a:spLocks noChangeArrowheads="1"/>
              </p:cNvSpPr>
              <p:nvPr/>
            </p:nvSpPr>
            <p:spPr bwMode="auto">
              <a:xfrm rot="-5400000">
                <a:off x="2496"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0" name="Rectangle 147"/>
              <p:cNvSpPr>
                <a:spLocks noChangeArrowheads="1"/>
              </p:cNvSpPr>
              <p:nvPr/>
            </p:nvSpPr>
            <p:spPr bwMode="auto">
              <a:xfrm rot="-5400000">
                <a:off x="2496" y="2448"/>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31" name="Rectangle 148"/>
              <p:cNvSpPr>
                <a:spLocks noChangeArrowheads="1"/>
              </p:cNvSpPr>
              <p:nvPr/>
            </p:nvSpPr>
            <p:spPr bwMode="auto">
              <a:xfrm rot="-5400000">
                <a:off x="2160"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2" name="Rectangle 149"/>
              <p:cNvSpPr>
                <a:spLocks noChangeArrowheads="1"/>
              </p:cNvSpPr>
              <p:nvPr/>
            </p:nvSpPr>
            <p:spPr bwMode="auto">
              <a:xfrm rot="-5400000">
                <a:off x="2208"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3" name="Rectangle 150"/>
              <p:cNvSpPr>
                <a:spLocks noChangeArrowheads="1"/>
              </p:cNvSpPr>
              <p:nvPr/>
            </p:nvSpPr>
            <p:spPr bwMode="auto">
              <a:xfrm rot="-5400000">
                <a:off x="2256"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4" name="Rectangle 151"/>
              <p:cNvSpPr>
                <a:spLocks noChangeArrowheads="1"/>
              </p:cNvSpPr>
              <p:nvPr/>
            </p:nvSpPr>
            <p:spPr bwMode="auto">
              <a:xfrm rot="-5400000">
                <a:off x="2304"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5" name="Rectangle 152"/>
              <p:cNvSpPr>
                <a:spLocks noChangeArrowheads="1"/>
              </p:cNvSpPr>
              <p:nvPr/>
            </p:nvSpPr>
            <p:spPr bwMode="auto">
              <a:xfrm rot="-5400000">
                <a:off x="2352"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6" name="Rectangle 153"/>
              <p:cNvSpPr>
                <a:spLocks noChangeArrowheads="1"/>
              </p:cNvSpPr>
              <p:nvPr/>
            </p:nvSpPr>
            <p:spPr bwMode="auto">
              <a:xfrm rot="-5400000">
                <a:off x="2400"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7" name="Rectangle 154"/>
              <p:cNvSpPr>
                <a:spLocks noChangeArrowheads="1"/>
              </p:cNvSpPr>
              <p:nvPr/>
            </p:nvSpPr>
            <p:spPr bwMode="auto">
              <a:xfrm rot="-5400000">
                <a:off x="2496"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8" name="Rectangle 155"/>
              <p:cNvSpPr>
                <a:spLocks noChangeArrowheads="1"/>
              </p:cNvSpPr>
              <p:nvPr/>
            </p:nvSpPr>
            <p:spPr bwMode="auto">
              <a:xfrm rot="-5400000">
                <a:off x="2112"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39" name="Rectangle 156"/>
              <p:cNvSpPr>
                <a:spLocks noChangeArrowheads="1"/>
              </p:cNvSpPr>
              <p:nvPr/>
            </p:nvSpPr>
            <p:spPr bwMode="auto">
              <a:xfrm rot="-5400000">
                <a:off x="2352" y="302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40" name="Rectangle 157"/>
              <p:cNvSpPr>
                <a:spLocks noChangeArrowheads="1"/>
              </p:cNvSpPr>
              <p:nvPr/>
            </p:nvSpPr>
            <p:spPr bwMode="auto">
              <a:xfrm rot="-5400000">
                <a:off x="2304" y="307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41" name="Rectangle 158"/>
              <p:cNvSpPr>
                <a:spLocks noChangeArrowheads="1"/>
              </p:cNvSpPr>
              <p:nvPr/>
            </p:nvSpPr>
            <p:spPr bwMode="auto">
              <a:xfrm rot="-5400000">
                <a:off x="2304" y="302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742" name="Rectangle 159"/>
              <p:cNvSpPr>
                <a:spLocks noChangeArrowheads="1"/>
              </p:cNvSpPr>
              <p:nvPr/>
            </p:nvSpPr>
            <p:spPr bwMode="auto">
              <a:xfrm rot="-5400000">
                <a:off x="2256" y="307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3" name="Rectangle 160"/>
              <p:cNvSpPr>
                <a:spLocks noChangeArrowheads="1"/>
              </p:cNvSpPr>
              <p:nvPr/>
            </p:nvSpPr>
            <p:spPr bwMode="auto">
              <a:xfrm rot="-5400000">
                <a:off x="2208" y="307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4" name="Rectangle 161"/>
              <p:cNvSpPr>
                <a:spLocks noChangeArrowheads="1"/>
              </p:cNvSpPr>
              <p:nvPr/>
            </p:nvSpPr>
            <p:spPr bwMode="auto">
              <a:xfrm rot="-5400000">
                <a:off x="2160" y="307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5" name="Rectangle 162"/>
              <p:cNvSpPr>
                <a:spLocks noChangeArrowheads="1"/>
              </p:cNvSpPr>
              <p:nvPr/>
            </p:nvSpPr>
            <p:spPr bwMode="auto">
              <a:xfrm rot="-5400000">
                <a:off x="2256" y="302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6" name="Rectangle 163"/>
              <p:cNvSpPr>
                <a:spLocks noChangeArrowheads="1"/>
              </p:cNvSpPr>
              <p:nvPr/>
            </p:nvSpPr>
            <p:spPr bwMode="auto">
              <a:xfrm rot="-5400000">
                <a:off x="2160" y="302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7" name="Rectangle 164"/>
              <p:cNvSpPr>
                <a:spLocks noChangeArrowheads="1"/>
              </p:cNvSpPr>
              <p:nvPr/>
            </p:nvSpPr>
            <p:spPr bwMode="auto">
              <a:xfrm rot="-5400000">
                <a:off x="2208" y="302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8" name="Rectangle 165"/>
              <p:cNvSpPr>
                <a:spLocks noChangeArrowheads="1"/>
              </p:cNvSpPr>
              <p:nvPr/>
            </p:nvSpPr>
            <p:spPr bwMode="auto">
              <a:xfrm rot="-5400000">
                <a:off x="2352"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49" name="Rectangle 166"/>
              <p:cNvSpPr>
                <a:spLocks noChangeArrowheads="1"/>
              </p:cNvSpPr>
              <p:nvPr/>
            </p:nvSpPr>
            <p:spPr bwMode="auto">
              <a:xfrm rot="-5400000">
                <a:off x="2352"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0" name="Rectangle 167"/>
              <p:cNvSpPr>
                <a:spLocks noChangeArrowheads="1"/>
              </p:cNvSpPr>
              <p:nvPr/>
            </p:nvSpPr>
            <p:spPr bwMode="auto">
              <a:xfrm rot="-5400000">
                <a:off x="2304"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1" name="Rectangle 168"/>
              <p:cNvSpPr>
                <a:spLocks noChangeArrowheads="1"/>
              </p:cNvSpPr>
              <p:nvPr/>
            </p:nvSpPr>
            <p:spPr bwMode="auto">
              <a:xfrm rot="-5400000">
                <a:off x="2304"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2" name="Rectangle 169"/>
              <p:cNvSpPr>
                <a:spLocks noChangeArrowheads="1"/>
              </p:cNvSpPr>
              <p:nvPr/>
            </p:nvSpPr>
            <p:spPr bwMode="auto">
              <a:xfrm rot="-5400000">
                <a:off x="2256"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3" name="Rectangle 170"/>
              <p:cNvSpPr>
                <a:spLocks noChangeArrowheads="1"/>
              </p:cNvSpPr>
              <p:nvPr/>
            </p:nvSpPr>
            <p:spPr bwMode="auto">
              <a:xfrm rot="-5400000">
                <a:off x="2208"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4" name="Rectangle 171"/>
              <p:cNvSpPr>
                <a:spLocks noChangeArrowheads="1"/>
              </p:cNvSpPr>
              <p:nvPr/>
            </p:nvSpPr>
            <p:spPr bwMode="auto">
              <a:xfrm rot="-5400000">
                <a:off x="2256"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5" name="Rectangle 172"/>
              <p:cNvSpPr>
                <a:spLocks noChangeArrowheads="1"/>
              </p:cNvSpPr>
              <p:nvPr/>
            </p:nvSpPr>
            <p:spPr bwMode="auto">
              <a:xfrm rot="-5400000">
                <a:off x="2160"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6" name="Rectangle 173"/>
              <p:cNvSpPr>
                <a:spLocks noChangeArrowheads="1"/>
              </p:cNvSpPr>
              <p:nvPr/>
            </p:nvSpPr>
            <p:spPr bwMode="auto">
              <a:xfrm rot="-5400000">
                <a:off x="2208"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7" name="Rectangle 174"/>
              <p:cNvSpPr>
                <a:spLocks noChangeArrowheads="1"/>
              </p:cNvSpPr>
              <p:nvPr/>
            </p:nvSpPr>
            <p:spPr bwMode="auto">
              <a:xfrm rot="-5400000">
                <a:off x="2064"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8" name="Rectangle 175"/>
              <p:cNvSpPr>
                <a:spLocks noChangeArrowheads="1"/>
              </p:cNvSpPr>
              <p:nvPr/>
            </p:nvSpPr>
            <p:spPr bwMode="auto">
              <a:xfrm rot="-5400000">
                <a:off x="2112" y="297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59" name="Rectangle 176"/>
              <p:cNvSpPr>
                <a:spLocks noChangeArrowheads="1"/>
              </p:cNvSpPr>
              <p:nvPr/>
            </p:nvSpPr>
            <p:spPr bwMode="auto">
              <a:xfrm rot="-5400000">
                <a:off x="2160"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0" name="Rectangle 177"/>
              <p:cNvSpPr>
                <a:spLocks noChangeArrowheads="1"/>
              </p:cNvSpPr>
              <p:nvPr/>
            </p:nvSpPr>
            <p:spPr bwMode="auto">
              <a:xfrm rot="-5400000">
                <a:off x="2064"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1" name="Rectangle 178"/>
              <p:cNvSpPr>
                <a:spLocks noChangeArrowheads="1"/>
              </p:cNvSpPr>
              <p:nvPr/>
            </p:nvSpPr>
            <p:spPr bwMode="auto">
              <a:xfrm rot="-5400000">
                <a:off x="2112" y="292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2" name="Rectangle 179"/>
              <p:cNvSpPr>
                <a:spLocks noChangeArrowheads="1"/>
              </p:cNvSpPr>
              <p:nvPr/>
            </p:nvSpPr>
            <p:spPr bwMode="auto">
              <a:xfrm rot="-5400000">
                <a:off x="2160"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3" name="Rectangle 180"/>
              <p:cNvSpPr>
                <a:spLocks noChangeArrowheads="1"/>
              </p:cNvSpPr>
              <p:nvPr/>
            </p:nvSpPr>
            <p:spPr bwMode="auto">
              <a:xfrm rot="-5400000">
                <a:off x="2208"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4" name="Rectangle 181"/>
              <p:cNvSpPr>
                <a:spLocks noChangeArrowheads="1"/>
              </p:cNvSpPr>
              <p:nvPr/>
            </p:nvSpPr>
            <p:spPr bwMode="auto">
              <a:xfrm rot="-5400000">
                <a:off x="2256"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5" name="Rectangle 182"/>
              <p:cNvSpPr>
                <a:spLocks noChangeArrowheads="1"/>
              </p:cNvSpPr>
              <p:nvPr/>
            </p:nvSpPr>
            <p:spPr bwMode="auto">
              <a:xfrm rot="-5400000">
                <a:off x="2304"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6" name="Rectangle 183"/>
              <p:cNvSpPr>
                <a:spLocks noChangeArrowheads="1"/>
              </p:cNvSpPr>
              <p:nvPr/>
            </p:nvSpPr>
            <p:spPr bwMode="auto">
              <a:xfrm rot="-5400000">
                <a:off x="2352"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7" name="Rectangle 184"/>
              <p:cNvSpPr>
                <a:spLocks noChangeArrowheads="1"/>
              </p:cNvSpPr>
              <p:nvPr/>
            </p:nvSpPr>
            <p:spPr bwMode="auto">
              <a:xfrm rot="-5400000">
                <a:off x="2112"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8" name="Rectangle 185"/>
              <p:cNvSpPr>
                <a:spLocks noChangeArrowheads="1"/>
              </p:cNvSpPr>
              <p:nvPr/>
            </p:nvSpPr>
            <p:spPr bwMode="auto">
              <a:xfrm rot="-5400000">
                <a:off x="2160"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69" name="Rectangle 186"/>
              <p:cNvSpPr>
                <a:spLocks noChangeArrowheads="1"/>
              </p:cNvSpPr>
              <p:nvPr/>
            </p:nvSpPr>
            <p:spPr bwMode="auto">
              <a:xfrm rot="-5400000">
                <a:off x="2208"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0" name="Rectangle 187"/>
              <p:cNvSpPr>
                <a:spLocks noChangeArrowheads="1"/>
              </p:cNvSpPr>
              <p:nvPr/>
            </p:nvSpPr>
            <p:spPr bwMode="auto">
              <a:xfrm rot="-5400000">
                <a:off x="2256"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1" name="Rectangle 188"/>
              <p:cNvSpPr>
                <a:spLocks noChangeArrowheads="1"/>
              </p:cNvSpPr>
              <p:nvPr/>
            </p:nvSpPr>
            <p:spPr bwMode="auto">
              <a:xfrm rot="-5400000">
                <a:off x="2304"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2" name="Rectangle 189"/>
              <p:cNvSpPr>
                <a:spLocks noChangeArrowheads="1"/>
              </p:cNvSpPr>
              <p:nvPr/>
            </p:nvSpPr>
            <p:spPr bwMode="auto">
              <a:xfrm rot="-5400000">
                <a:off x="2352"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3" name="Rectangle 190"/>
              <p:cNvSpPr>
                <a:spLocks noChangeArrowheads="1"/>
              </p:cNvSpPr>
              <p:nvPr/>
            </p:nvSpPr>
            <p:spPr bwMode="auto">
              <a:xfrm rot="-5400000">
                <a:off x="2400"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4" name="Rectangle 191"/>
              <p:cNvSpPr>
                <a:spLocks noChangeArrowheads="1"/>
              </p:cNvSpPr>
              <p:nvPr/>
            </p:nvSpPr>
            <p:spPr bwMode="auto">
              <a:xfrm rot="-5400000">
                <a:off x="2112"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5" name="Rectangle 192"/>
              <p:cNvSpPr>
                <a:spLocks noChangeArrowheads="1"/>
              </p:cNvSpPr>
              <p:nvPr/>
            </p:nvSpPr>
            <p:spPr bwMode="auto">
              <a:xfrm rot="-5400000">
                <a:off x="2160"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6" name="Rectangle 193"/>
              <p:cNvSpPr>
                <a:spLocks noChangeArrowheads="1"/>
              </p:cNvSpPr>
              <p:nvPr/>
            </p:nvSpPr>
            <p:spPr bwMode="auto">
              <a:xfrm rot="-5400000">
                <a:off x="2208"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7" name="Rectangle 194"/>
              <p:cNvSpPr>
                <a:spLocks noChangeArrowheads="1"/>
              </p:cNvSpPr>
              <p:nvPr/>
            </p:nvSpPr>
            <p:spPr bwMode="auto">
              <a:xfrm rot="-5400000">
                <a:off x="2256"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8" name="Rectangle 195"/>
              <p:cNvSpPr>
                <a:spLocks noChangeArrowheads="1"/>
              </p:cNvSpPr>
              <p:nvPr/>
            </p:nvSpPr>
            <p:spPr bwMode="auto">
              <a:xfrm rot="-5400000">
                <a:off x="2304"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79" name="Rectangle 196"/>
              <p:cNvSpPr>
                <a:spLocks noChangeArrowheads="1"/>
              </p:cNvSpPr>
              <p:nvPr/>
            </p:nvSpPr>
            <p:spPr bwMode="auto">
              <a:xfrm rot="-5400000">
                <a:off x="2352"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0" name="Rectangle 197"/>
              <p:cNvSpPr>
                <a:spLocks noChangeArrowheads="1"/>
              </p:cNvSpPr>
              <p:nvPr/>
            </p:nvSpPr>
            <p:spPr bwMode="auto">
              <a:xfrm rot="-5400000">
                <a:off x="2400"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1" name="Rectangle 198"/>
              <p:cNvSpPr>
                <a:spLocks noChangeArrowheads="1"/>
              </p:cNvSpPr>
              <p:nvPr/>
            </p:nvSpPr>
            <p:spPr bwMode="auto">
              <a:xfrm rot="-5400000">
                <a:off x="2112"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2" name="Rectangle 199"/>
              <p:cNvSpPr>
                <a:spLocks noChangeArrowheads="1"/>
              </p:cNvSpPr>
              <p:nvPr/>
            </p:nvSpPr>
            <p:spPr bwMode="auto">
              <a:xfrm rot="-5400000">
                <a:off x="2160"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3" name="Rectangle 200"/>
              <p:cNvSpPr>
                <a:spLocks noChangeArrowheads="1"/>
              </p:cNvSpPr>
              <p:nvPr/>
            </p:nvSpPr>
            <p:spPr bwMode="auto">
              <a:xfrm rot="-5400000">
                <a:off x="2208"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4" name="Rectangle 201"/>
              <p:cNvSpPr>
                <a:spLocks noChangeArrowheads="1"/>
              </p:cNvSpPr>
              <p:nvPr/>
            </p:nvSpPr>
            <p:spPr bwMode="auto">
              <a:xfrm rot="-5400000">
                <a:off x="2256"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5" name="Rectangle 202"/>
              <p:cNvSpPr>
                <a:spLocks noChangeArrowheads="1"/>
              </p:cNvSpPr>
              <p:nvPr/>
            </p:nvSpPr>
            <p:spPr bwMode="auto">
              <a:xfrm rot="-5400000">
                <a:off x="2304"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6" name="Rectangle 203"/>
              <p:cNvSpPr>
                <a:spLocks noChangeArrowheads="1"/>
              </p:cNvSpPr>
              <p:nvPr/>
            </p:nvSpPr>
            <p:spPr bwMode="auto">
              <a:xfrm rot="-5400000">
                <a:off x="2352"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7" name="Rectangle 204"/>
              <p:cNvSpPr>
                <a:spLocks noChangeArrowheads="1"/>
              </p:cNvSpPr>
              <p:nvPr/>
            </p:nvSpPr>
            <p:spPr bwMode="auto">
              <a:xfrm rot="-5400000">
                <a:off x="2400"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8" name="Rectangle 205"/>
              <p:cNvSpPr>
                <a:spLocks noChangeArrowheads="1"/>
              </p:cNvSpPr>
              <p:nvPr/>
            </p:nvSpPr>
            <p:spPr bwMode="auto">
              <a:xfrm rot="-5400000">
                <a:off x="2064" y="288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89" name="Rectangle 206"/>
              <p:cNvSpPr>
                <a:spLocks noChangeArrowheads="1"/>
              </p:cNvSpPr>
              <p:nvPr/>
            </p:nvSpPr>
            <p:spPr bwMode="auto">
              <a:xfrm rot="-5400000">
                <a:off x="2208" y="288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0" name="Rectangle 207"/>
              <p:cNvSpPr>
                <a:spLocks noChangeArrowheads="1"/>
              </p:cNvSpPr>
              <p:nvPr/>
            </p:nvSpPr>
            <p:spPr bwMode="auto">
              <a:xfrm rot="-5400000">
                <a:off x="2112" y="288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1" name="Rectangle 208"/>
              <p:cNvSpPr>
                <a:spLocks noChangeArrowheads="1"/>
              </p:cNvSpPr>
              <p:nvPr/>
            </p:nvSpPr>
            <p:spPr bwMode="auto">
              <a:xfrm rot="-5400000">
                <a:off x="2160" y="288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2" name="Rectangle 209"/>
              <p:cNvSpPr>
                <a:spLocks noChangeArrowheads="1"/>
              </p:cNvSpPr>
              <p:nvPr/>
            </p:nvSpPr>
            <p:spPr bwMode="auto">
              <a:xfrm rot="-5400000">
                <a:off x="2064"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3" name="Rectangle 210"/>
              <p:cNvSpPr>
                <a:spLocks noChangeArrowheads="1"/>
              </p:cNvSpPr>
              <p:nvPr/>
            </p:nvSpPr>
            <p:spPr bwMode="auto">
              <a:xfrm rot="-5400000">
                <a:off x="2112"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4" name="Rectangle 211"/>
              <p:cNvSpPr>
                <a:spLocks noChangeArrowheads="1"/>
              </p:cNvSpPr>
              <p:nvPr/>
            </p:nvSpPr>
            <p:spPr bwMode="auto">
              <a:xfrm rot="-5400000">
                <a:off x="2160"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5" name="Rectangle 212"/>
              <p:cNvSpPr>
                <a:spLocks noChangeArrowheads="1"/>
              </p:cNvSpPr>
              <p:nvPr/>
            </p:nvSpPr>
            <p:spPr bwMode="auto">
              <a:xfrm rot="-5400000">
                <a:off x="2064"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6" name="Rectangle 213"/>
              <p:cNvSpPr>
                <a:spLocks noChangeArrowheads="1"/>
              </p:cNvSpPr>
              <p:nvPr/>
            </p:nvSpPr>
            <p:spPr bwMode="auto">
              <a:xfrm rot="-5400000">
                <a:off x="2112"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7" name="Rectangle 214"/>
              <p:cNvSpPr>
                <a:spLocks noChangeArrowheads="1"/>
              </p:cNvSpPr>
              <p:nvPr/>
            </p:nvSpPr>
            <p:spPr bwMode="auto">
              <a:xfrm rot="-5400000">
                <a:off x="2160"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8" name="Rectangle 215"/>
              <p:cNvSpPr>
                <a:spLocks noChangeArrowheads="1"/>
              </p:cNvSpPr>
              <p:nvPr/>
            </p:nvSpPr>
            <p:spPr bwMode="auto">
              <a:xfrm rot="-5400000">
                <a:off x="2400"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799" name="Rectangle 216"/>
              <p:cNvSpPr>
                <a:spLocks noChangeArrowheads="1"/>
              </p:cNvSpPr>
              <p:nvPr/>
            </p:nvSpPr>
            <p:spPr bwMode="auto">
              <a:xfrm rot="-5400000">
                <a:off x="2400"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0" name="Rectangle 217"/>
              <p:cNvSpPr>
                <a:spLocks noChangeArrowheads="1"/>
              </p:cNvSpPr>
              <p:nvPr/>
            </p:nvSpPr>
            <p:spPr bwMode="auto">
              <a:xfrm rot="-5400000">
                <a:off x="2064"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1" name="Rectangle 218"/>
              <p:cNvSpPr>
                <a:spLocks noChangeArrowheads="1"/>
              </p:cNvSpPr>
              <p:nvPr/>
            </p:nvSpPr>
            <p:spPr bwMode="auto">
              <a:xfrm rot="-5400000">
                <a:off x="2112"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2" name="Rectangle 219"/>
              <p:cNvSpPr>
                <a:spLocks noChangeArrowheads="1"/>
              </p:cNvSpPr>
              <p:nvPr/>
            </p:nvSpPr>
            <p:spPr bwMode="auto">
              <a:xfrm rot="-5400000">
                <a:off x="2160"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3" name="Rectangle 220"/>
              <p:cNvSpPr>
                <a:spLocks noChangeArrowheads="1"/>
              </p:cNvSpPr>
              <p:nvPr/>
            </p:nvSpPr>
            <p:spPr bwMode="auto">
              <a:xfrm rot="-5400000">
                <a:off x="2208"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4" name="Rectangle 221"/>
              <p:cNvSpPr>
                <a:spLocks noChangeArrowheads="1"/>
              </p:cNvSpPr>
              <p:nvPr/>
            </p:nvSpPr>
            <p:spPr bwMode="auto">
              <a:xfrm rot="-5400000">
                <a:off x="2064"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5" name="Rectangle 222"/>
              <p:cNvSpPr>
                <a:spLocks noChangeArrowheads="1"/>
              </p:cNvSpPr>
              <p:nvPr/>
            </p:nvSpPr>
            <p:spPr bwMode="auto">
              <a:xfrm rot="-5400000">
                <a:off x="2112"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6" name="Rectangle 223"/>
              <p:cNvSpPr>
                <a:spLocks noChangeArrowheads="1"/>
              </p:cNvSpPr>
              <p:nvPr/>
            </p:nvSpPr>
            <p:spPr bwMode="auto">
              <a:xfrm rot="-5400000">
                <a:off x="2160"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7" name="Rectangle 224"/>
              <p:cNvSpPr>
                <a:spLocks noChangeArrowheads="1"/>
              </p:cNvSpPr>
              <p:nvPr/>
            </p:nvSpPr>
            <p:spPr bwMode="auto">
              <a:xfrm rot="-5400000">
                <a:off x="2208"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8" name="Rectangle 225"/>
              <p:cNvSpPr>
                <a:spLocks noChangeArrowheads="1"/>
              </p:cNvSpPr>
              <p:nvPr/>
            </p:nvSpPr>
            <p:spPr bwMode="auto">
              <a:xfrm rot="-5400000">
                <a:off x="2256"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09" name="Rectangle 226"/>
              <p:cNvSpPr>
                <a:spLocks noChangeArrowheads="1"/>
              </p:cNvSpPr>
              <p:nvPr/>
            </p:nvSpPr>
            <p:spPr bwMode="auto">
              <a:xfrm rot="-5400000">
                <a:off x="2352"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0" name="Rectangle 227"/>
              <p:cNvSpPr>
                <a:spLocks noChangeArrowheads="1"/>
              </p:cNvSpPr>
              <p:nvPr/>
            </p:nvSpPr>
            <p:spPr bwMode="auto">
              <a:xfrm rot="-5400000">
                <a:off x="2304"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1" name="Rectangle 228"/>
              <p:cNvSpPr>
                <a:spLocks noChangeArrowheads="1"/>
              </p:cNvSpPr>
              <p:nvPr/>
            </p:nvSpPr>
            <p:spPr bwMode="auto">
              <a:xfrm rot="-5400000">
                <a:off x="2256"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2" name="Rectangle 229"/>
              <p:cNvSpPr>
                <a:spLocks noChangeArrowheads="1"/>
              </p:cNvSpPr>
              <p:nvPr/>
            </p:nvSpPr>
            <p:spPr bwMode="auto">
              <a:xfrm rot="-5400000">
                <a:off x="2208"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3" name="Rectangle 230"/>
              <p:cNvSpPr>
                <a:spLocks noChangeArrowheads="1"/>
              </p:cNvSpPr>
              <p:nvPr/>
            </p:nvSpPr>
            <p:spPr bwMode="auto">
              <a:xfrm rot="-5400000">
                <a:off x="2112"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4" name="Rectangle 231"/>
              <p:cNvSpPr>
                <a:spLocks noChangeArrowheads="1"/>
              </p:cNvSpPr>
              <p:nvPr/>
            </p:nvSpPr>
            <p:spPr bwMode="auto">
              <a:xfrm rot="-5400000">
                <a:off x="2160"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5" name="Rectangle 232"/>
              <p:cNvSpPr>
                <a:spLocks noChangeArrowheads="1"/>
              </p:cNvSpPr>
              <p:nvPr/>
            </p:nvSpPr>
            <p:spPr bwMode="auto">
              <a:xfrm rot="-5400000">
                <a:off x="2064"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6" name="Rectangle 233"/>
              <p:cNvSpPr>
                <a:spLocks noChangeArrowheads="1"/>
              </p:cNvSpPr>
              <p:nvPr/>
            </p:nvSpPr>
            <p:spPr bwMode="auto">
              <a:xfrm rot="-5400000">
                <a:off x="2352"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7" name="Rectangle 234"/>
              <p:cNvSpPr>
                <a:spLocks noChangeArrowheads="1"/>
              </p:cNvSpPr>
              <p:nvPr/>
            </p:nvSpPr>
            <p:spPr bwMode="auto">
              <a:xfrm rot="-5400000">
                <a:off x="2352"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8" name="Rectangle 235"/>
              <p:cNvSpPr>
                <a:spLocks noChangeArrowheads="1"/>
              </p:cNvSpPr>
              <p:nvPr/>
            </p:nvSpPr>
            <p:spPr bwMode="auto">
              <a:xfrm rot="-5400000">
                <a:off x="2304"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19" name="Rectangle 236"/>
              <p:cNvSpPr>
                <a:spLocks noChangeArrowheads="1"/>
              </p:cNvSpPr>
              <p:nvPr/>
            </p:nvSpPr>
            <p:spPr bwMode="auto">
              <a:xfrm rot="-5400000">
                <a:off x="2304"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0" name="Rectangle 237"/>
              <p:cNvSpPr>
                <a:spLocks noChangeArrowheads="1"/>
              </p:cNvSpPr>
              <p:nvPr/>
            </p:nvSpPr>
            <p:spPr bwMode="auto">
              <a:xfrm rot="-5400000">
                <a:off x="2256"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1" name="Rectangle 238"/>
              <p:cNvSpPr>
                <a:spLocks noChangeArrowheads="1"/>
              </p:cNvSpPr>
              <p:nvPr/>
            </p:nvSpPr>
            <p:spPr bwMode="auto">
              <a:xfrm rot="-5400000">
                <a:off x="2256"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2" name="Rectangle 239"/>
              <p:cNvSpPr>
                <a:spLocks noChangeArrowheads="1"/>
              </p:cNvSpPr>
              <p:nvPr/>
            </p:nvSpPr>
            <p:spPr bwMode="auto">
              <a:xfrm rot="-5400000">
                <a:off x="2208"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3" name="Rectangle 240"/>
              <p:cNvSpPr>
                <a:spLocks noChangeArrowheads="1"/>
              </p:cNvSpPr>
              <p:nvPr/>
            </p:nvSpPr>
            <p:spPr bwMode="auto">
              <a:xfrm rot="-5400000">
                <a:off x="2208"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4" name="Rectangle 241"/>
              <p:cNvSpPr>
                <a:spLocks noChangeArrowheads="1"/>
              </p:cNvSpPr>
              <p:nvPr/>
            </p:nvSpPr>
            <p:spPr bwMode="auto">
              <a:xfrm rot="-5400000">
                <a:off x="2160"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5" name="Rectangle 242"/>
              <p:cNvSpPr>
                <a:spLocks noChangeArrowheads="1"/>
              </p:cNvSpPr>
              <p:nvPr/>
            </p:nvSpPr>
            <p:spPr bwMode="auto">
              <a:xfrm rot="-5400000">
                <a:off x="2112"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6" name="Rectangle 243"/>
              <p:cNvSpPr>
                <a:spLocks noChangeArrowheads="1"/>
              </p:cNvSpPr>
              <p:nvPr/>
            </p:nvSpPr>
            <p:spPr bwMode="auto">
              <a:xfrm rot="-5400000">
                <a:off x="2160"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7" name="Rectangle 244"/>
              <p:cNvSpPr>
                <a:spLocks noChangeArrowheads="1"/>
              </p:cNvSpPr>
              <p:nvPr/>
            </p:nvSpPr>
            <p:spPr bwMode="auto">
              <a:xfrm rot="-5400000">
                <a:off x="2064"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828" name="Rectangle 245"/>
              <p:cNvSpPr>
                <a:spLocks noChangeArrowheads="1"/>
              </p:cNvSpPr>
              <p:nvPr/>
            </p:nvSpPr>
            <p:spPr bwMode="auto">
              <a:xfrm rot="-5400000">
                <a:off x="2112"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grpSp>
        <p:sp>
          <p:nvSpPr>
            <p:cNvPr id="746645" name="Text Box 246"/>
            <p:cNvSpPr txBox="1">
              <a:spLocks noChangeArrowheads="1"/>
            </p:cNvSpPr>
            <p:nvPr/>
          </p:nvSpPr>
          <p:spPr bwMode="auto">
            <a:xfrm>
              <a:off x="3212" y="1392"/>
              <a:ext cx="24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FFFFFF"/>
                  </a:solidFill>
                </a:rPr>
                <a:t>R</a:t>
              </a:r>
            </a:p>
          </p:txBody>
        </p:sp>
      </p:grpSp>
      <p:grpSp>
        <p:nvGrpSpPr>
          <p:cNvPr id="33798" name="Group 247"/>
          <p:cNvGrpSpPr>
            <a:grpSpLocks/>
          </p:cNvGrpSpPr>
          <p:nvPr/>
        </p:nvGrpSpPr>
        <p:grpSpPr bwMode="auto">
          <a:xfrm>
            <a:off x="3613150" y="4138613"/>
            <a:ext cx="1752600" cy="1752600"/>
            <a:chOff x="2736" y="2688"/>
            <a:chExt cx="1104" cy="1104"/>
          </a:xfrm>
        </p:grpSpPr>
        <p:sp>
          <p:nvSpPr>
            <p:cNvPr id="746535" name="Rectangle 248"/>
            <p:cNvSpPr>
              <a:spLocks noChangeArrowheads="1"/>
            </p:cNvSpPr>
            <p:nvPr/>
          </p:nvSpPr>
          <p:spPr bwMode="auto">
            <a:xfrm rot="-5400000">
              <a:off x="3312" y="326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36" name="Rectangle 249"/>
            <p:cNvSpPr>
              <a:spLocks noChangeArrowheads="1"/>
            </p:cNvSpPr>
            <p:nvPr/>
          </p:nvSpPr>
          <p:spPr bwMode="auto">
            <a:xfrm rot="-5400000">
              <a:off x="3264" y="326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37" name="Freeform 250"/>
            <p:cNvSpPr>
              <a:spLocks/>
            </p:cNvSpPr>
            <p:nvPr/>
          </p:nvSpPr>
          <p:spPr bwMode="auto">
            <a:xfrm rot="-3378086">
              <a:off x="3023" y="3088"/>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351"/>
                <a:gd name="T41" fmla="*/ 354 w 354"/>
                <a:gd name="T42" fmla="*/ 351 h 3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746538" name="Group 251"/>
            <p:cNvGrpSpPr>
              <a:grpSpLocks/>
            </p:cNvGrpSpPr>
            <p:nvPr/>
          </p:nvGrpSpPr>
          <p:grpSpPr bwMode="auto">
            <a:xfrm>
              <a:off x="2736" y="2688"/>
              <a:ext cx="1104" cy="1104"/>
              <a:chOff x="2736" y="2688"/>
              <a:chExt cx="1104" cy="1104"/>
            </a:xfrm>
          </p:grpSpPr>
          <p:sp>
            <p:nvSpPr>
              <p:cNvPr id="746598" name="Rectangle 252" descr="Large grid"/>
              <p:cNvSpPr>
                <a:spLocks noChangeArrowheads="1"/>
              </p:cNvSpPr>
              <p:nvPr/>
            </p:nvSpPr>
            <p:spPr bwMode="auto">
              <a:xfrm>
                <a:off x="2736" y="2688"/>
                <a:ext cx="1104" cy="110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l" defTabSz="457200" eaLnBrk="1" hangingPunct="1"/>
                <a:endParaRPr lang="nl-NL" sz="1800" b="0">
                  <a:solidFill>
                    <a:srgbClr val="000000"/>
                  </a:solidFill>
                  <a:latin typeface="Calibri" charset="0"/>
                </a:endParaRPr>
              </a:p>
            </p:txBody>
          </p:sp>
          <p:sp>
            <p:nvSpPr>
              <p:cNvPr id="746599" name="Line 253"/>
              <p:cNvSpPr>
                <a:spLocks noChangeShapeType="1"/>
              </p:cNvSpPr>
              <p:nvPr/>
            </p:nvSpPr>
            <p:spPr bwMode="auto">
              <a:xfrm>
                <a:off x="2736" y="273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0" name="Line 254"/>
              <p:cNvSpPr>
                <a:spLocks noChangeShapeType="1"/>
              </p:cNvSpPr>
              <p:nvPr/>
            </p:nvSpPr>
            <p:spPr bwMode="auto">
              <a:xfrm>
                <a:off x="2736" y="278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1" name="Line 255"/>
              <p:cNvSpPr>
                <a:spLocks noChangeShapeType="1"/>
              </p:cNvSpPr>
              <p:nvPr/>
            </p:nvSpPr>
            <p:spPr bwMode="auto">
              <a:xfrm>
                <a:off x="2736" y="283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2" name="Line 256"/>
              <p:cNvSpPr>
                <a:spLocks noChangeShapeType="1"/>
              </p:cNvSpPr>
              <p:nvPr/>
            </p:nvSpPr>
            <p:spPr bwMode="auto">
              <a:xfrm>
                <a:off x="2736" y="288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3" name="Line 257"/>
              <p:cNvSpPr>
                <a:spLocks noChangeShapeType="1"/>
              </p:cNvSpPr>
              <p:nvPr/>
            </p:nvSpPr>
            <p:spPr bwMode="auto">
              <a:xfrm>
                <a:off x="2736" y="292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4" name="Line 258"/>
              <p:cNvSpPr>
                <a:spLocks noChangeShapeType="1"/>
              </p:cNvSpPr>
              <p:nvPr/>
            </p:nvSpPr>
            <p:spPr bwMode="auto">
              <a:xfrm>
                <a:off x="2736" y="297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5" name="Line 259"/>
              <p:cNvSpPr>
                <a:spLocks noChangeShapeType="1"/>
              </p:cNvSpPr>
              <p:nvPr/>
            </p:nvSpPr>
            <p:spPr bwMode="auto">
              <a:xfrm>
                <a:off x="2736" y="302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6" name="Line 260"/>
              <p:cNvSpPr>
                <a:spLocks noChangeShapeType="1"/>
              </p:cNvSpPr>
              <p:nvPr/>
            </p:nvSpPr>
            <p:spPr bwMode="auto">
              <a:xfrm>
                <a:off x="2736" y="30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7" name="Line 261"/>
              <p:cNvSpPr>
                <a:spLocks noChangeShapeType="1"/>
              </p:cNvSpPr>
              <p:nvPr/>
            </p:nvSpPr>
            <p:spPr bwMode="auto">
              <a:xfrm>
                <a:off x="2736" y="312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8" name="Line 262"/>
              <p:cNvSpPr>
                <a:spLocks noChangeShapeType="1"/>
              </p:cNvSpPr>
              <p:nvPr/>
            </p:nvSpPr>
            <p:spPr bwMode="auto">
              <a:xfrm>
                <a:off x="2736" y="316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09" name="Line 263"/>
              <p:cNvSpPr>
                <a:spLocks noChangeShapeType="1"/>
              </p:cNvSpPr>
              <p:nvPr/>
            </p:nvSpPr>
            <p:spPr bwMode="auto">
              <a:xfrm>
                <a:off x="2736" y="321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0" name="Line 264"/>
              <p:cNvSpPr>
                <a:spLocks noChangeShapeType="1"/>
              </p:cNvSpPr>
              <p:nvPr/>
            </p:nvSpPr>
            <p:spPr bwMode="auto">
              <a:xfrm>
                <a:off x="2736" y="326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1" name="Line 265"/>
              <p:cNvSpPr>
                <a:spLocks noChangeShapeType="1"/>
              </p:cNvSpPr>
              <p:nvPr/>
            </p:nvSpPr>
            <p:spPr bwMode="auto">
              <a:xfrm>
                <a:off x="2736" y="331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2" name="Line 266"/>
              <p:cNvSpPr>
                <a:spLocks noChangeShapeType="1"/>
              </p:cNvSpPr>
              <p:nvPr/>
            </p:nvSpPr>
            <p:spPr bwMode="auto">
              <a:xfrm>
                <a:off x="2736" y="340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3" name="Line 267"/>
              <p:cNvSpPr>
                <a:spLocks noChangeShapeType="1"/>
              </p:cNvSpPr>
              <p:nvPr/>
            </p:nvSpPr>
            <p:spPr bwMode="auto">
              <a:xfrm>
                <a:off x="2736" y="345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4" name="Line 268"/>
              <p:cNvSpPr>
                <a:spLocks noChangeShapeType="1"/>
              </p:cNvSpPr>
              <p:nvPr/>
            </p:nvSpPr>
            <p:spPr bwMode="auto">
              <a:xfrm>
                <a:off x="2736" y="345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5" name="Line 269"/>
              <p:cNvSpPr>
                <a:spLocks noChangeShapeType="1"/>
              </p:cNvSpPr>
              <p:nvPr/>
            </p:nvSpPr>
            <p:spPr bwMode="auto">
              <a:xfrm>
                <a:off x="2736" y="350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6" name="Line 270"/>
              <p:cNvSpPr>
                <a:spLocks noChangeShapeType="1"/>
              </p:cNvSpPr>
              <p:nvPr/>
            </p:nvSpPr>
            <p:spPr bwMode="auto">
              <a:xfrm>
                <a:off x="2736" y="355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7" name="Line 271"/>
              <p:cNvSpPr>
                <a:spLocks noChangeShapeType="1"/>
              </p:cNvSpPr>
              <p:nvPr/>
            </p:nvSpPr>
            <p:spPr bwMode="auto">
              <a:xfrm>
                <a:off x="2736" y="360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8" name="Line 272"/>
              <p:cNvSpPr>
                <a:spLocks noChangeShapeType="1"/>
              </p:cNvSpPr>
              <p:nvPr/>
            </p:nvSpPr>
            <p:spPr bwMode="auto">
              <a:xfrm>
                <a:off x="2736" y="364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19" name="Line 273"/>
              <p:cNvSpPr>
                <a:spLocks noChangeShapeType="1"/>
              </p:cNvSpPr>
              <p:nvPr/>
            </p:nvSpPr>
            <p:spPr bwMode="auto">
              <a:xfrm>
                <a:off x="2736" y="369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0" name="Line 274"/>
              <p:cNvSpPr>
                <a:spLocks noChangeShapeType="1"/>
              </p:cNvSpPr>
              <p:nvPr/>
            </p:nvSpPr>
            <p:spPr bwMode="auto">
              <a:xfrm>
                <a:off x="2736" y="374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1" name="Line 275"/>
              <p:cNvSpPr>
                <a:spLocks noChangeShapeType="1"/>
              </p:cNvSpPr>
              <p:nvPr/>
            </p:nvSpPr>
            <p:spPr bwMode="auto">
              <a:xfrm rot="-5400000">
                <a:off x="2808"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2" name="Line 276"/>
              <p:cNvSpPr>
                <a:spLocks noChangeShapeType="1"/>
              </p:cNvSpPr>
              <p:nvPr/>
            </p:nvSpPr>
            <p:spPr bwMode="auto">
              <a:xfrm rot="-5400000">
                <a:off x="2760"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3" name="Line 277"/>
              <p:cNvSpPr>
                <a:spLocks noChangeShapeType="1"/>
              </p:cNvSpPr>
              <p:nvPr/>
            </p:nvSpPr>
            <p:spPr bwMode="auto">
              <a:xfrm rot="-5400000">
                <a:off x="2712"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4" name="Line 278"/>
              <p:cNvSpPr>
                <a:spLocks noChangeShapeType="1"/>
              </p:cNvSpPr>
              <p:nvPr/>
            </p:nvSpPr>
            <p:spPr bwMode="auto">
              <a:xfrm rot="-5400000">
                <a:off x="2664"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5" name="Line 279"/>
              <p:cNvSpPr>
                <a:spLocks noChangeShapeType="1"/>
              </p:cNvSpPr>
              <p:nvPr/>
            </p:nvSpPr>
            <p:spPr bwMode="auto">
              <a:xfrm rot="-5400000">
                <a:off x="2616"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6" name="Line 280"/>
              <p:cNvSpPr>
                <a:spLocks noChangeShapeType="1"/>
              </p:cNvSpPr>
              <p:nvPr/>
            </p:nvSpPr>
            <p:spPr bwMode="auto">
              <a:xfrm rot="-5400000">
                <a:off x="2568"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7" name="Line 281"/>
              <p:cNvSpPr>
                <a:spLocks noChangeShapeType="1"/>
              </p:cNvSpPr>
              <p:nvPr/>
            </p:nvSpPr>
            <p:spPr bwMode="auto">
              <a:xfrm rot="-5400000">
                <a:off x="2520"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8" name="Line 282"/>
              <p:cNvSpPr>
                <a:spLocks noChangeShapeType="1"/>
              </p:cNvSpPr>
              <p:nvPr/>
            </p:nvSpPr>
            <p:spPr bwMode="auto">
              <a:xfrm rot="-5400000">
                <a:off x="2472"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29" name="Line 283"/>
              <p:cNvSpPr>
                <a:spLocks noChangeShapeType="1"/>
              </p:cNvSpPr>
              <p:nvPr/>
            </p:nvSpPr>
            <p:spPr bwMode="auto">
              <a:xfrm rot="-5400000">
                <a:off x="2424"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0" name="Line 284"/>
              <p:cNvSpPr>
                <a:spLocks noChangeShapeType="1"/>
              </p:cNvSpPr>
              <p:nvPr/>
            </p:nvSpPr>
            <p:spPr bwMode="auto">
              <a:xfrm rot="-5400000">
                <a:off x="2376"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1" name="Line 285"/>
              <p:cNvSpPr>
                <a:spLocks noChangeShapeType="1"/>
              </p:cNvSpPr>
              <p:nvPr/>
            </p:nvSpPr>
            <p:spPr bwMode="auto">
              <a:xfrm rot="-5400000">
                <a:off x="2328"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2" name="Line 286"/>
              <p:cNvSpPr>
                <a:spLocks noChangeShapeType="1"/>
              </p:cNvSpPr>
              <p:nvPr/>
            </p:nvSpPr>
            <p:spPr bwMode="auto">
              <a:xfrm rot="-5400000">
                <a:off x="2280"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3" name="Line 287"/>
              <p:cNvSpPr>
                <a:spLocks noChangeShapeType="1"/>
              </p:cNvSpPr>
              <p:nvPr/>
            </p:nvSpPr>
            <p:spPr bwMode="auto">
              <a:xfrm rot="-5400000">
                <a:off x="2232"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4" name="Line 288"/>
              <p:cNvSpPr>
                <a:spLocks noChangeShapeType="1"/>
              </p:cNvSpPr>
              <p:nvPr/>
            </p:nvSpPr>
            <p:spPr bwMode="auto">
              <a:xfrm rot="-5400000">
                <a:off x="2856"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5" name="Line 289"/>
              <p:cNvSpPr>
                <a:spLocks noChangeShapeType="1"/>
              </p:cNvSpPr>
              <p:nvPr/>
            </p:nvSpPr>
            <p:spPr bwMode="auto">
              <a:xfrm rot="-5400000">
                <a:off x="2952"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6" name="Line 290"/>
              <p:cNvSpPr>
                <a:spLocks noChangeShapeType="1"/>
              </p:cNvSpPr>
              <p:nvPr/>
            </p:nvSpPr>
            <p:spPr bwMode="auto">
              <a:xfrm rot="-5400000">
                <a:off x="3240"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7" name="Line 291"/>
              <p:cNvSpPr>
                <a:spLocks noChangeShapeType="1"/>
              </p:cNvSpPr>
              <p:nvPr/>
            </p:nvSpPr>
            <p:spPr bwMode="auto">
              <a:xfrm rot="-5400000">
                <a:off x="2904"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8" name="Line 292"/>
              <p:cNvSpPr>
                <a:spLocks noChangeShapeType="1"/>
              </p:cNvSpPr>
              <p:nvPr/>
            </p:nvSpPr>
            <p:spPr bwMode="auto">
              <a:xfrm rot="-5400000">
                <a:off x="3192"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39" name="Line 293"/>
              <p:cNvSpPr>
                <a:spLocks noChangeShapeType="1"/>
              </p:cNvSpPr>
              <p:nvPr/>
            </p:nvSpPr>
            <p:spPr bwMode="auto">
              <a:xfrm rot="-5400000">
                <a:off x="3144"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40" name="Line 294"/>
              <p:cNvSpPr>
                <a:spLocks noChangeShapeType="1"/>
              </p:cNvSpPr>
              <p:nvPr/>
            </p:nvSpPr>
            <p:spPr bwMode="auto">
              <a:xfrm rot="-5400000">
                <a:off x="3096"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41" name="Line 295"/>
              <p:cNvSpPr>
                <a:spLocks noChangeShapeType="1"/>
              </p:cNvSpPr>
              <p:nvPr/>
            </p:nvSpPr>
            <p:spPr bwMode="auto">
              <a:xfrm rot="-5400000">
                <a:off x="3048"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42" name="Line 296"/>
              <p:cNvSpPr>
                <a:spLocks noChangeShapeType="1"/>
              </p:cNvSpPr>
              <p:nvPr/>
            </p:nvSpPr>
            <p:spPr bwMode="auto">
              <a:xfrm rot="-5400000">
                <a:off x="3000" y="32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643" name="Line 297"/>
              <p:cNvSpPr>
                <a:spLocks noChangeShapeType="1"/>
              </p:cNvSpPr>
              <p:nvPr/>
            </p:nvSpPr>
            <p:spPr bwMode="auto">
              <a:xfrm>
                <a:off x="2736" y="336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746539" name="Rectangle 298"/>
            <p:cNvSpPr>
              <a:spLocks noChangeArrowheads="1"/>
            </p:cNvSpPr>
            <p:nvPr/>
          </p:nvSpPr>
          <p:spPr bwMode="auto">
            <a:xfrm rot="-5400000">
              <a:off x="3024" y="32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0" name="Rectangle 299"/>
            <p:cNvSpPr>
              <a:spLocks noChangeArrowheads="1"/>
            </p:cNvSpPr>
            <p:nvPr/>
          </p:nvSpPr>
          <p:spPr bwMode="auto">
            <a:xfrm rot="-5400000">
              <a:off x="3072" y="32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1" name="Rectangle 300"/>
            <p:cNvSpPr>
              <a:spLocks noChangeArrowheads="1"/>
            </p:cNvSpPr>
            <p:nvPr/>
          </p:nvSpPr>
          <p:spPr bwMode="auto">
            <a:xfrm rot="-5400000">
              <a:off x="3024"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2" name="Rectangle 301"/>
            <p:cNvSpPr>
              <a:spLocks noChangeArrowheads="1"/>
            </p:cNvSpPr>
            <p:nvPr/>
          </p:nvSpPr>
          <p:spPr bwMode="auto">
            <a:xfrm rot="-5400000">
              <a:off x="3072"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3" name="Rectangle 302"/>
            <p:cNvSpPr>
              <a:spLocks noChangeArrowheads="1"/>
            </p:cNvSpPr>
            <p:nvPr/>
          </p:nvSpPr>
          <p:spPr bwMode="auto">
            <a:xfrm rot="-5400000">
              <a:off x="3024"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4" name="Rectangle 303"/>
            <p:cNvSpPr>
              <a:spLocks noChangeArrowheads="1"/>
            </p:cNvSpPr>
            <p:nvPr/>
          </p:nvSpPr>
          <p:spPr bwMode="auto">
            <a:xfrm rot="-5400000">
              <a:off x="3072"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5" name="Rectangle 304"/>
            <p:cNvSpPr>
              <a:spLocks noChangeArrowheads="1"/>
            </p:cNvSpPr>
            <p:nvPr/>
          </p:nvSpPr>
          <p:spPr bwMode="auto">
            <a:xfrm rot="-5400000">
              <a:off x="3072"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6" name="Rectangle 305"/>
            <p:cNvSpPr>
              <a:spLocks noChangeArrowheads="1"/>
            </p:cNvSpPr>
            <p:nvPr/>
          </p:nvSpPr>
          <p:spPr bwMode="auto">
            <a:xfrm rot="-5400000">
              <a:off x="3120"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7" name="Rectangle 306"/>
            <p:cNvSpPr>
              <a:spLocks noChangeArrowheads="1"/>
            </p:cNvSpPr>
            <p:nvPr/>
          </p:nvSpPr>
          <p:spPr bwMode="auto">
            <a:xfrm rot="-5400000">
              <a:off x="3120"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8" name="Rectangle 307"/>
            <p:cNvSpPr>
              <a:spLocks noChangeArrowheads="1"/>
            </p:cNvSpPr>
            <p:nvPr/>
          </p:nvSpPr>
          <p:spPr bwMode="auto">
            <a:xfrm rot="-5400000">
              <a:off x="3168"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49" name="Rectangle 308"/>
            <p:cNvSpPr>
              <a:spLocks noChangeArrowheads="1"/>
            </p:cNvSpPr>
            <p:nvPr/>
          </p:nvSpPr>
          <p:spPr bwMode="auto">
            <a:xfrm rot="-5400000">
              <a:off x="3216"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0" name="Rectangle 309"/>
            <p:cNvSpPr>
              <a:spLocks noChangeArrowheads="1"/>
            </p:cNvSpPr>
            <p:nvPr/>
          </p:nvSpPr>
          <p:spPr bwMode="auto">
            <a:xfrm rot="-5400000">
              <a:off x="3264"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1" name="Rectangle 310"/>
            <p:cNvSpPr>
              <a:spLocks noChangeArrowheads="1"/>
            </p:cNvSpPr>
            <p:nvPr/>
          </p:nvSpPr>
          <p:spPr bwMode="auto">
            <a:xfrm rot="-5400000">
              <a:off x="3264"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2" name="Rectangle 311"/>
            <p:cNvSpPr>
              <a:spLocks noChangeArrowheads="1"/>
            </p:cNvSpPr>
            <p:nvPr/>
          </p:nvSpPr>
          <p:spPr bwMode="auto">
            <a:xfrm rot="-5400000">
              <a:off x="3312" y="312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3" name="Rectangle 312"/>
            <p:cNvSpPr>
              <a:spLocks noChangeArrowheads="1"/>
            </p:cNvSpPr>
            <p:nvPr/>
          </p:nvSpPr>
          <p:spPr bwMode="auto">
            <a:xfrm rot="-5400000">
              <a:off x="3312"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4" name="Rectangle 313"/>
            <p:cNvSpPr>
              <a:spLocks noChangeArrowheads="1"/>
            </p:cNvSpPr>
            <p:nvPr/>
          </p:nvSpPr>
          <p:spPr bwMode="auto">
            <a:xfrm rot="-5400000">
              <a:off x="3360" y="316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5" name="Rectangle 314"/>
            <p:cNvSpPr>
              <a:spLocks noChangeArrowheads="1"/>
            </p:cNvSpPr>
            <p:nvPr/>
          </p:nvSpPr>
          <p:spPr bwMode="auto">
            <a:xfrm rot="-5400000">
              <a:off x="3360" y="32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6" name="Rectangle 315"/>
            <p:cNvSpPr>
              <a:spLocks noChangeArrowheads="1"/>
            </p:cNvSpPr>
            <p:nvPr/>
          </p:nvSpPr>
          <p:spPr bwMode="auto">
            <a:xfrm rot="-5400000">
              <a:off x="3408" y="32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7" name="Rectangle 316"/>
            <p:cNvSpPr>
              <a:spLocks noChangeArrowheads="1"/>
            </p:cNvSpPr>
            <p:nvPr/>
          </p:nvSpPr>
          <p:spPr bwMode="auto">
            <a:xfrm rot="-5400000">
              <a:off x="3360" y="32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8" name="Rectangle 317"/>
            <p:cNvSpPr>
              <a:spLocks noChangeArrowheads="1"/>
            </p:cNvSpPr>
            <p:nvPr/>
          </p:nvSpPr>
          <p:spPr bwMode="auto">
            <a:xfrm rot="-5400000">
              <a:off x="3408" y="32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59" name="Rectangle 318"/>
            <p:cNvSpPr>
              <a:spLocks noChangeArrowheads="1"/>
            </p:cNvSpPr>
            <p:nvPr/>
          </p:nvSpPr>
          <p:spPr bwMode="auto">
            <a:xfrm rot="-5400000">
              <a:off x="3312"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0" name="Rectangle 319"/>
            <p:cNvSpPr>
              <a:spLocks noChangeArrowheads="1"/>
            </p:cNvSpPr>
            <p:nvPr/>
          </p:nvSpPr>
          <p:spPr bwMode="auto">
            <a:xfrm rot="-5400000">
              <a:off x="3360"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1" name="Rectangle 320"/>
            <p:cNvSpPr>
              <a:spLocks noChangeArrowheads="1"/>
            </p:cNvSpPr>
            <p:nvPr/>
          </p:nvSpPr>
          <p:spPr bwMode="auto">
            <a:xfrm rot="-5400000">
              <a:off x="3216"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2" name="Rectangle 321"/>
            <p:cNvSpPr>
              <a:spLocks noChangeArrowheads="1"/>
            </p:cNvSpPr>
            <p:nvPr/>
          </p:nvSpPr>
          <p:spPr bwMode="auto">
            <a:xfrm rot="-5400000">
              <a:off x="3264"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3" name="Rectangle 322"/>
            <p:cNvSpPr>
              <a:spLocks noChangeArrowheads="1"/>
            </p:cNvSpPr>
            <p:nvPr/>
          </p:nvSpPr>
          <p:spPr bwMode="auto">
            <a:xfrm rot="-5400000">
              <a:off x="3120"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4" name="Rectangle 323"/>
            <p:cNvSpPr>
              <a:spLocks noChangeArrowheads="1"/>
            </p:cNvSpPr>
            <p:nvPr/>
          </p:nvSpPr>
          <p:spPr bwMode="auto">
            <a:xfrm rot="-5400000">
              <a:off x="3168"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5" name="Rectangle 324"/>
            <p:cNvSpPr>
              <a:spLocks noChangeArrowheads="1"/>
            </p:cNvSpPr>
            <p:nvPr/>
          </p:nvSpPr>
          <p:spPr bwMode="auto">
            <a:xfrm rot="-5400000">
              <a:off x="3024"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6" name="Rectangle 325"/>
            <p:cNvSpPr>
              <a:spLocks noChangeArrowheads="1"/>
            </p:cNvSpPr>
            <p:nvPr/>
          </p:nvSpPr>
          <p:spPr bwMode="auto">
            <a:xfrm rot="-5400000">
              <a:off x="3072"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7" name="Rectangle 326"/>
            <p:cNvSpPr>
              <a:spLocks noChangeArrowheads="1"/>
            </p:cNvSpPr>
            <p:nvPr/>
          </p:nvSpPr>
          <p:spPr bwMode="auto">
            <a:xfrm rot="-5400000">
              <a:off x="3024" y="32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8" name="Rectangle 327"/>
            <p:cNvSpPr>
              <a:spLocks noChangeArrowheads="1"/>
            </p:cNvSpPr>
            <p:nvPr/>
          </p:nvSpPr>
          <p:spPr bwMode="auto">
            <a:xfrm rot="-5400000">
              <a:off x="3072" y="32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69" name="Rectangle 328"/>
            <p:cNvSpPr>
              <a:spLocks noChangeArrowheads="1"/>
            </p:cNvSpPr>
            <p:nvPr/>
          </p:nvSpPr>
          <p:spPr bwMode="auto">
            <a:xfrm rot="-5400000">
              <a:off x="3072" y="340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0" name="Rectangle 329"/>
            <p:cNvSpPr>
              <a:spLocks noChangeArrowheads="1"/>
            </p:cNvSpPr>
            <p:nvPr/>
          </p:nvSpPr>
          <p:spPr bwMode="auto">
            <a:xfrm rot="-5400000">
              <a:off x="3120" y="340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1" name="Rectangle 330"/>
            <p:cNvSpPr>
              <a:spLocks noChangeArrowheads="1"/>
            </p:cNvSpPr>
            <p:nvPr/>
          </p:nvSpPr>
          <p:spPr bwMode="auto">
            <a:xfrm rot="-5400000">
              <a:off x="3024"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2" name="Rectangle 331"/>
            <p:cNvSpPr>
              <a:spLocks noChangeArrowheads="1"/>
            </p:cNvSpPr>
            <p:nvPr/>
          </p:nvSpPr>
          <p:spPr bwMode="auto">
            <a:xfrm rot="-5400000">
              <a:off x="3072"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3" name="Rectangle 332"/>
            <p:cNvSpPr>
              <a:spLocks noChangeArrowheads="1"/>
            </p:cNvSpPr>
            <p:nvPr/>
          </p:nvSpPr>
          <p:spPr bwMode="auto">
            <a:xfrm rot="-5400000">
              <a:off x="3168" y="33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4" name="Rectangle 333"/>
            <p:cNvSpPr>
              <a:spLocks noChangeArrowheads="1"/>
            </p:cNvSpPr>
            <p:nvPr/>
          </p:nvSpPr>
          <p:spPr bwMode="auto">
            <a:xfrm rot="-5400000">
              <a:off x="3072"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5" name="Rectangle 334"/>
            <p:cNvSpPr>
              <a:spLocks noChangeArrowheads="1"/>
            </p:cNvSpPr>
            <p:nvPr/>
          </p:nvSpPr>
          <p:spPr bwMode="auto">
            <a:xfrm rot="-5400000">
              <a:off x="3216" y="302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6" name="Rectangle 335"/>
            <p:cNvSpPr>
              <a:spLocks noChangeArrowheads="1"/>
            </p:cNvSpPr>
            <p:nvPr/>
          </p:nvSpPr>
          <p:spPr bwMode="auto">
            <a:xfrm rot="-5400000">
              <a:off x="3216"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7" name="Rectangle 336"/>
            <p:cNvSpPr>
              <a:spLocks noChangeArrowheads="1"/>
            </p:cNvSpPr>
            <p:nvPr/>
          </p:nvSpPr>
          <p:spPr bwMode="auto">
            <a:xfrm rot="-5400000">
              <a:off x="3264"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8" name="Rectangle 337"/>
            <p:cNvSpPr>
              <a:spLocks noChangeArrowheads="1"/>
            </p:cNvSpPr>
            <p:nvPr/>
          </p:nvSpPr>
          <p:spPr bwMode="auto">
            <a:xfrm rot="-5400000">
              <a:off x="3312"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79" name="Rectangle 338"/>
            <p:cNvSpPr>
              <a:spLocks noChangeArrowheads="1"/>
            </p:cNvSpPr>
            <p:nvPr/>
          </p:nvSpPr>
          <p:spPr bwMode="auto">
            <a:xfrm rot="-5400000">
              <a:off x="3360" y="33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80" name="Rectangle 339"/>
            <p:cNvSpPr>
              <a:spLocks noChangeArrowheads="1"/>
            </p:cNvSpPr>
            <p:nvPr/>
          </p:nvSpPr>
          <p:spPr bwMode="auto">
            <a:xfrm rot="-5400000">
              <a:off x="3168" y="307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81" name="Rectangle 340"/>
            <p:cNvSpPr>
              <a:spLocks noChangeArrowheads="1"/>
            </p:cNvSpPr>
            <p:nvPr/>
          </p:nvSpPr>
          <p:spPr bwMode="auto">
            <a:xfrm rot="-5400000">
              <a:off x="3216" y="326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2" name="Rectangle 341"/>
            <p:cNvSpPr>
              <a:spLocks noChangeArrowheads="1"/>
            </p:cNvSpPr>
            <p:nvPr/>
          </p:nvSpPr>
          <p:spPr bwMode="auto">
            <a:xfrm rot="-5400000">
              <a:off x="3168" y="326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3" name="Rectangle 342"/>
            <p:cNvSpPr>
              <a:spLocks noChangeArrowheads="1"/>
            </p:cNvSpPr>
            <p:nvPr/>
          </p:nvSpPr>
          <p:spPr bwMode="auto">
            <a:xfrm rot="-5400000">
              <a:off x="3312" y="321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4" name="Rectangle 343"/>
            <p:cNvSpPr>
              <a:spLocks noChangeArrowheads="1"/>
            </p:cNvSpPr>
            <p:nvPr/>
          </p:nvSpPr>
          <p:spPr bwMode="auto">
            <a:xfrm rot="-5400000">
              <a:off x="3264" y="321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5" name="Rectangle 344"/>
            <p:cNvSpPr>
              <a:spLocks noChangeArrowheads="1"/>
            </p:cNvSpPr>
            <p:nvPr/>
          </p:nvSpPr>
          <p:spPr bwMode="auto">
            <a:xfrm rot="-5400000">
              <a:off x="3216" y="321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6" name="Rectangle 345"/>
            <p:cNvSpPr>
              <a:spLocks noChangeArrowheads="1"/>
            </p:cNvSpPr>
            <p:nvPr/>
          </p:nvSpPr>
          <p:spPr bwMode="auto">
            <a:xfrm rot="-5400000">
              <a:off x="3168" y="321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7" name="Rectangle 346"/>
            <p:cNvSpPr>
              <a:spLocks noChangeArrowheads="1"/>
            </p:cNvSpPr>
            <p:nvPr/>
          </p:nvSpPr>
          <p:spPr bwMode="auto">
            <a:xfrm rot="-5400000">
              <a:off x="3264" y="316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8" name="Rectangle 347"/>
            <p:cNvSpPr>
              <a:spLocks noChangeArrowheads="1"/>
            </p:cNvSpPr>
            <p:nvPr/>
          </p:nvSpPr>
          <p:spPr bwMode="auto">
            <a:xfrm rot="-5400000">
              <a:off x="3216" y="316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89" name="Rectangle 348"/>
            <p:cNvSpPr>
              <a:spLocks noChangeArrowheads="1"/>
            </p:cNvSpPr>
            <p:nvPr/>
          </p:nvSpPr>
          <p:spPr bwMode="auto">
            <a:xfrm rot="-5400000">
              <a:off x="3168" y="316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0" name="Rectangle 349"/>
            <p:cNvSpPr>
              <a:spLocks noChangeArrowheads="1"/>
            </p:cNvSpPr>
            <p:nvPr/>
          </p:nvSpPr>
          <p:spPr bwMode="auto">
            <a:xfrm rot="-5400000">
              <a:off x="3120" y="316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1" name="Rectangle 350"/>
            <p:cNvSpPr>
              <a:spLocks noChangeArrowheads="1"/>
            </p:cNvSpPr>
            <p:nvPr/>
          </p:nvSpPr>
          <p:spPr bwMode="auto">
            <a:xfrm rot="-5400000">
              <a:off x="3216" y="312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2" name="Rectangle 351"/>
            <p:cNvSpPr>
              <a:spLocks noChangeArrowheads="1"/>
            </p:cNvSpPr>
            <p:nvPr/>
          </p:nvSpPr>
          <p:spPr bwMode="auto">
            <a:xfrm rot="-5400000">
              <a:off x="3168" y="312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3" name="Rectangle 352"/>
            <p:cNvSpPr>
              <a:spLocks noChangeArrowheads="1"/>
            </p:cNvSpPr>
            <p:nvPr/>
          </p:nvSpPr>
          <p:spPr bwMode="auto">
            <a:xfrm rot="-5400000">
              <a:off x="3120" y="312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4" name="Rectangle 353"/>
            <p:cNvSpPr>
              <a:spLocks noChangeArrowheads="1"/>
            </p:cNvSpPr>
            <p:nvPr/>
          </p:nvSpPr>
          <p:spPr bwMode="auto">
            <a:xfrm rot="-5400000">
              <a:off x="3120" y="321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5" name="Rectangle 354"/>
            <p:cNvSpPr>
              <a:spLocks noChangeArrowheads="1"/>
            </p:cNvSpPr>
            <p:nvPr/>
          </p:nvSpPr>
          <p:spPr bwMode="auto">
            <a:xfrm rot="-5400000">
              <a:off x="3120" y="326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6" name="Rectangle 355"/>
            <p:cNvSpPr>
              <a:spLocks noChangeArrowheads="1"/>
            </p:cNvSpPr>
            <p:nvPr/>
          </p:nvSpPr>
          <p:spPr bwMode="auto">
            <a:xfrm rot="-5400000">
              <a:off x="3120" y="33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6597" name="Text Box 356"/>
            <p:cNvSpPr txBox="1">
              <a:spLocks noChangeArrowheads="1"/>
            </p:cNvSpPr>
            <p:nvPr/>
          </p:nvSpPr>
          <p:spPr bwMode="auto">
            <a:xfrm>
              <a:off x="3120" y="3072"/>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FFFFFF"/>
                  </a:solidFill>
                </a:rPr>
                <a:t>L</a:t>
              </a:r>
            </a:p>
          </p:txBody>
        </p:sp>
      </p:grpSp>
      <p:grpSp>
        <p:nvGrpSpPr>
          <p:cNvPr id="33799" name="Group 357"/>
          <p:cNvGrpSpPr>
            <a:grpSpLocks/>
          </p:cNvGrpSpPr>
          <p:nvPr/>
        </p:nvGrpSpPr>
        <p:grpSpPr bwMode="auto">
          <a:xfrm>
            <a:off x="793750" y="4672013"/>
            <a:ext cx="838200" cy="338137"/>
            <a:chOff x="960" y="3024"/>
            <a:chExt cx="528" cy="213"/>
          </a:xfrm>
        </p:grpSpPr>
        <p:sp>
          <p:nvSpPr>
            <p:cNvPr id="746533" name="Text Box 358"/>
            <p:cNvSpPr txBox="1">
              <a:spLocks noChangeArrowheads="1"/>
            </p:cNvSpPr>
            <p:nvPr/>
          </p:nvSpPr>
          <p:spPr bwMode="auto">
            <a:xfrm>
              <a:off x="960" y="3024"/>
              <a:ext cx="52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sz="1600">
                  <a:solidFill>
                    <a:srgbClr val="000000"/>
                  </a:solidFill>
                  <a:latin typeface="Calibri" charset="0"/>
                </a:rPr>
                <a:t>Rotate</a:t>
              </a:r>
            </a:p>
          </p:txBody>
        </p:sp>
        <p:sp>
          <p:nvSpPr>
            <p:cNvPr id="746534" name="Line 359"/>
            <p:cNvSpPr>
              <a:spLocks noChangeShapeType="1"/>
            </p:cNvSpPr>
            <p:nvPr/>
          </p:nvSpPr>
          <p:spPr bwMode="auto">
            <a:xfrm rot="5400000" flipV="1">
              <a:off x="1223" y="3021"/>
              <a:ext cx="1" cy="43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33800" name="Group 360"/>
          <p:cNvGrpSpPr>
            <a:grpSpLocks/>
          </p:cNvGrpSpPr>
          <p:nvPr/>
        </p:nvGrpSpPr>
        <p:grpSpPr bwMode="auto">
          <a:xfrm>
            <a:off x="5246688" y="2055813"/>
            <a:ext cx="2633662" cy="1625600"/>
            <a:chOff x="3765" y="1376"/>
            <a:chExt cx="939" cy="1024"/>
          </a:xfrm>
        </p:grpSpPr>
        <p:sp>
          <p:nvSpPr>
            <p:cNvPr id="746529" name="Line 361"/>
            <p:cNvSpPr>
              <a:spLocks noChangeShapeType="1"/>
            </p:cNvSpPr>
            <p:nvPr/>
          </p:nvSpPr>
          <p:spPr bwMode="auto">
            <a:xfrm>
              <a:off x="3840" y="1728"/>
              <a:ext cx="720" cy="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530" name="Text Box 362"/>
            <p:cNvSpPr txBox="1">
              <a:spLocks noChangeArrowheads="1"/>
            </p:cNvSpPr>
            <p:nvPr/>
          </p:nvSpPr>
          <p:spPr bwMode="auto">
            <a:xfrm>
              <a:off x="3765" y="1376"/>
              <a:ext cx="939" cy="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a:lnSpc>
                  <a:spcPct val="80000"/>
                </a:lnSpc>
              </a:pPr>
              <a:r>
                <a:rPr lang="en-US" sz="1600">
                  <a:solidFill>
                    <a:srgbClr val="000000"/>
                  </a:solidFill>
                  <a:latin typeface="Calibri" charset="0"/>
                </a:rPr>
                <a:t>Fast Fourier Transform</a:t>
              </a:r>
            </a:p>
          </p:txBody>
        </p:sp>
        <p:sp>
          <p:nvSpPr>
            <p:cNvPr id="746531" name="Line 363"/>
            <p:cNvSpPr>
              <a:spLocks noChangeShapeType="1"/>
            </p:cNvSpPr>
            <p:nvPr/>
          </p:nvSpPr>
          <p:spPr bwMode="auto">
            <a:xfrm>
              <a:off x="4560" y="1728"/>
              <a:ext cx="1" cy="67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46532" name="Rectangle 364"/>
            <p:cNvSpPr>
              <a:spLocks noChangeArrowheads="1"/>
            </p:cNvSpPr>
            <p:nvPr/>
          </p:nvSpPr>
          <p:spPr bwMode="auto">
            <a:xfrm>
              <a:off x="3925" y="1727"/>
              <a:ext cx="466"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defTabSz="457200"/>
              <a:r>
                <a:rPr lang="en-US" sz="1600">
                  <a:solidFill>
                    <a:srgbClr val="000000"/>
                  </a:solidFill>
                  <a:latin typeface="Calibri" charset="0"/>
                </a:rPr>
                <a:t>A=DFT(a)</a:t>
              </a:r>
            </a:p>
            <a:p>
              <a:pPr algn="ctr" defTabSz="457200"/>
              <a:r>
                <a:rPr lang="en-US" sz="1600">
                  <a:solidFill>
                    <a:srgbClr val="000000"/>
                  </a:solidFill>
                  <a:latin typeface="Calibri" charset="0"/>
                </a:rPr>
                <a:t>A*=[DFT(a)]*</a:t>
              </a:r>
            </a:p>
          </p:txBody>
        </p:sp>
      </p:grpSp>
      <p:grpSp>
        <p:nvGrpSpPr>
          <p:cNvPr id="33801" name="Group 365"/>
          <p:cNvGrpSpPr>
            <a:grpSpLocks/>
          </p:cNvGrpSpPr>
          <p:nvPr/>
        </p:nvGrpSpPr>
        <p:grpSpPr bwMode="auto">
          <a:xfrm>
            <a:off x="2454275" y="2276475"/>
            <a:ext cx="1158875" cy="339725"/>
            <a:chOff x="2006" y="1515"/>
            <a:chExt cx="730" cy="214"/>
          </a:xfrm>
        </p:grpSpPr>
        <p:sp>
          <p:nvSpPr>
            <p:cNvPr id="746527" name="Line 366"/>
            <p:cNvSpPr>
              <a:spLocks noChangeShapeType="1"/>
            </p:cNvSpPr>
            <p:nvPr/>
          </p:nvSpPr>
          <p:spPr bwMode="auto">
            <a:xfrm>
              <a:off x="2016" y="1728"/>
              <a:ext cx="720" cy="1"/>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46528" name="Text Box 367"/>
            <p:cNvSpPr txBox="1">
              <a:spLocks noChangeArrowheads="1"/>
            </p:cNvSpPr>
            <p:nvPr/>
          </p:nvSpPr>
          <p:spPr bwMode="auto">
            <a:xfrm>
              <a:off x="2006" y="1515"/>
              <a:ext cx="721"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sz="1600">
                  <a:solidFill>
                    <a:srgbClr val="000000"/>
                  </a:solidFill>
                  <a:latin typeface="Calibri" charset="0"/>
                </a:rPr>
                <a:t>Discretize</a:t>
              </a:r>
            </a:p>
          </p:txBody>
        </p:sp>
      </p:grpSp>
      <p:grpSp>
        <p:nvGrpSpPr>
          <p:cNvPr id="33802" name="Group 368"/>
          <p:cNvGrpSpPr>
            <a:grpSpLocks/>
          </p:cNvGrpSpPr>
          <p:nvPr/>
        </p:nvGrpSpPr>
        <p:grpSpPr bwMode="auto">
          <a:xfrm>
            <a:off x="2393950" y="4714875"/>
            <a:ext cx="1219200" cy="339725"/>
            <a:chOff x="1968" y="3051"/>
            <a:chExt cx="768" cy="214"/>
          </a:xfrm>
        </p:grpSpPr>
        <p:sp>
          <p:nvSpPr>
            <p:cNvPr id="746525" name="Line 369"/>
            <p:cNvSpPr>
              <a:spLocks noChangeShapeType="1"/>
            </p:cNvSpPr>
            <p:nvPr/>
          </p:nvSpPr>
          <p:spPr bwMode="auto">
            <a:xfrm>
              <a:off x="1968" y="3264"/>
              <a:ext cx="768" cy="1"/>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46526" name="Text Box 370"/>
            <p:cNvSpPr txBox="1">
              <a:spLocks noChangeArrowheads="1"/>
            </p:cNvSpPr>
            <p:nvPr/>
          </p:nvSpPr>
          <p:spPr bwMode="auto">
            <a:xfrm>
              <a:off x="2003" y="3051"/>
              <a:ext cx="721"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sz="1600">
                  <a:solidFill>
                    <a:srgbClr val="000000"/>
                  </a:solidFill>
                  <a:latin typeface="Calibri" charset="0"/>
                </a:rPr>
                <a:t>Discretize</a:t>
              </a:r>
            </a:p>
          </p:txBody>
        </p:sp>
      </p:grpSp>
      <p:grpSp>
        <p:nvGrpSpPr>
          <p:cNvPr id="33803" name="Group 371"/>
          <p:cNvGrpSpPr>
            <a:grpSpLocks/>
          </p:cNvGrpSpPr>
          <p:nvPr/>
        </p:nvGrpSpPr>
        <p:grpSpPr bwMode="auto">
          <a:xfrm>
            <a:off x="5289550" y="4078288"/>
            <a:ext cx="2555875" cy="1833562"/>
            <a:chOff x="3814" y="2592"/>
            <a:chExt cx="863" cy="1155"/>
          </a:xfrm>
        </p:grpSpPr>
        <p:sp>
          <p:nvSpPr>
            <p:cNvPr id="746522" name="Text Box 372"/>
            <p:cNvSpPr txBox="1">
              <a:spLocks noChangeArrowheads="1"/>
            </p:cNvSpPr>
            <p:nvPr/>
          </p:nvSpPr>
          <p:spPr bwMode="auto">
            <a:xfrm>
              <a:off x="3814" y="3311"/>
              <a:ext cx="863"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a:lnSpc>
                  <a:spcPct val="80000"/>
                </a:lnSpc>
              </a:pPr>
              <a:r>
                <a:rPr lang="en-US" sz="1600">
                  <a:solidFill>
                    <a:srgbClr val="000000"/>
                  </a:solidFill>
                  <a:latin typeface="Calibri" charset="0"/>
                </a:rPr>
                <a:t>Fast Fourier</a:t>
              </a:r>
            </a:p>
            <a:p>
              <a:pPr algn="ctr">
                <a:lnSpc>
                  <a:spcPct val="80000"/>
                </a:lnSpc>
              </a:pPr>
              <a:r>
                <a:rPr lang="en-US" sz="1600">
                  <a:solidFill>
                    <a:srgbClr val="000000"/>
                  </a:solidFill>
                  <a:latin typeface="Calibri" charset="0"/>
                </a:rPr>
                <a:t>Transform</a:t>
              </a:r>
            </a:p>
            <a:p>
              <a:pPr algn="ctr">
                <a:lnSpc>
                  <a:spcPct val="80000"/>
                </a:lnSpc>
              </a:pPr>
              <a:r>
                <a:rPr lang="en-US" sz="1600">
                  <a:solidFill>
                    <a:srgbClr val="000000"/>
                  </a:solidFill>
                  <a:latin typeface="Calibri" charset="0"/>
                </a:rPr>
                <a:t>B=DFT(b)</a:t>
              </a:r>
              <a:endParaRPr lang="en-US">
                <a:solidFill>
                  <a:srgbClr val="000000"/>
                </a:solidFill>
                <a:latin typeface="Calibri" charset="0"/>
              </a:endParaRPr>
            </a:p>
          </p:txBody>
        </p:sp>
        <p:sp>
          <p:nvSpPr>
            <p:cNvPr id="746523" name="Line 373"/>
            <p:cNvSpPr>
              <a:spLocks noChangeShapeType="1"/>
            </p:cNvSpPr>
            <p:nvPr/>
          </p:nvSpPr>
          <p:spPr bwMode="auto">
            <a:xfrm>
              <a:off x="3840" y="3264"/>
              <a:ext cx="720" cy="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6524" name="Line 374"/>
            <p:cNvSpPr>
              <a:spLocks noChangeShapeType="1"/>
            </p:cNvSpPr>
            <p:nvPr/>
          </p:nvSpPr>
          <p:spPr bwMode="auto">
            <a:xfrm rot="10800000">
              <a:off x="4560" y="2592"/>
              <a:ext cx="1" cy="672"/>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33804" name="Group 375"/>
          <p:cNvGrpSpPr>
            <a:grpSpLocks/>
          </p:cNvGrpSpPr>
          <p:nvPr/>
        </p:nvGrpSpPr>
        <p:grpSpPr bwMode="auto">
          <a:xfrm>
            <a:off x="420688" y="3573463"/>
            <a:ext cx="2855912" cy="457200"/>
            <a:chOff x="2448" y="3829"/>
            <a:chExt cx="1799" cy="288"/>
          </a:xfrm>
        </p:grpSpPr>
        <p:sp>
          <p:nvSpPr>
            <p:cNvPr id="746518" name="Rectangle 376"/>
            <p:cNvSpPr>
              <a:spLocks noChangeArrowheads="1"/>
            </p:cNvSpPr>
            <p:nvPr/>
          </p:nvSpPr>
          <p:spPr bwMode="auto">
            <a:xfrm rot="-5400000">
              <a:off x="2448" y="3916"/>
              <a:ext cx="115" cy="115"/>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19" name="Text Box 377"/>
            <p:cNvSpPr txBox="1">
              <a:spLocks noChangeArrowheads="1"/>
            </p:cNvSpPr>
            <p:nvPr/>
          </p:nvSpPr>
          <p:spPr bwMode="auto">
            <a:xfrm>
              <a:off x="2630" y="3829"/>
              <a:ext cx="77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latin typeface="Calibri" charset="0"/>
                </a:rPr>
                <a:t>Surface</a:t>
              </a:r>
              <a:endParaRPr lang="en-US" sz="3200" b="0">
                <a:solidFill>
                  <a:srgbClr val="000000"/>
                </a:solidFill>
                <a:latin typeface="Calibri" charset="0"/>
              </a:endParaRPr>
            </a:p>
          </p:txBody>
        </p:sp>
        <p:sp>
          <p:nvSpPr>
            <p:cNvPr id="746520" name="Rectangle 378"/>
            <p:cNvSpPr>
              <a:spLocks noChangeArrowheads="1"/>
            </p:cNvSpPr>
            <p:nvPr/>
          </p:nvSpPr>
          <p:spPr bwMode="auto">
            <a:xfrm rot="-5400000">
              <a:off x="3358" y="3917"/>
              <a:ext cx="115" cy="115"/>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6521" name="Text Box 379"/>
            <p:cNvSpPr txBox="1">
              <a:spLocks noChangeArrowheads="1"/>
            </p:cNvSpPr>
            <p:nvPr/>
          </p:nvSpPr>
          <p:spPr bwMode="auto">
            <a:xfrm>
              <a:off x="3533" y="3829"/>
              <a:ext cx="7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latin typeface="Calibri" charset="0"/>
                </a:rPr>
                <a:t>Interior</a:t>
              </a:r>
              <a:endParaRPr lang="en-US" sz="3200" b="0">
                <a:solidFill>
                  <a:srgbClr val="000000"/>
                </a:solidFill>
                <a:latin typeface="Calibri" charset="0"/>
              </a:endParaRPr>
            </a:p>
          </p:txBody>
        </p:sp>
      </p:grpSp>
      <p:grpSp>
        <p:nvGrpSpPr>
          <p:cNvPr id="33805" name="Group 380"/>
          <p:cNvGrpSpPr>
            <a:grpSpLocks/>
          </p:cNvGrpSpPr>
          <p:nvPr/>
        </p:nvGrpSpPr>
        <p:grpSpPr bwMode="auto">
          <a:xfrm>
            <a:off x="5429250" y="3571875"/>
            <a:ext cx="2984500" cy="682625"/>
            <a:chOff x="3256" y="2293"/>
            <a:chExt cx="1880" cy="430"/>
          </a:xfrm>
        </p:grpSpPr>
        <p:sp>
          <p:nvSpPr>
            <p:cNvPr id="746514" name="Line 381"/>
            <p:cNvSpPr>
              <a:spLocks noChangeShapeType="1"/>
            </p:cNvSpPr>
            <p:nvPr/>
          </p:nvSpPr>
          <p:spPr bwMode="auto">
            <a:xfrm>
              <a:off x="4656" y="2496"/>
              <a:ext cx="480" cy="1"/>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46515" name="Text Box 382"/>
            <p:cNvSpPr txBox="1">
              <a:spLocks noChangeArrowheads="1"/>
            </p:cNvSpPr>
            <p:nvPr/>
          </p:nvSpPr>
          <p:spPr bwMode="auto">
            <a:xfrm>
              <a:off x="4454" y="2330"/>
              <a:ext cx="11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endParaRPr lang="nl-NL" b="0">
                <a:solidFill>
                  <a:srgbClr val="000000"/>
                </a:solidFill>
              </a:endParaRPr>
            </a:p>
          </p:txBody>
        </p:sp>
        <p:sp>
          <p:nvSpPr>
            <p:cNvPr id="746516" name="AutoShape 383"/>
            <p:cNvSpPr>
              <a:spLocks noChangeArrowheads="1"/>
            </p:cNvSpPr>
            <p:nvPr/>
          </p:nvSpPr>
          <p:spPr bwMode="auto">
            <a:xfrm>
              <a:off x="4464" y="2400"/>
              <a:ext cx="192" cy="192"/>
            </a:xfrm>
            <a:prstGeom prst="flowChartSummingJunction">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l" defTabSz="457200" eaLnBrk="1" hangingPunct="1"/>
              <a:endParaRPr lang="nl-NL" sz="1800" b="0">
                <a:solidFill>
                  <a:srgbClr val="000000"/>
                </a:solidFill>
                <a:latin typeface="Calibri" charset="0"/>
              </a:endParaRPr>
            </a:p>
          </p:txBody>
        </p:sp>
        <p:sp>
          <p:nvSpPr>
            <p:cNvPr id="746517" name="Text Box 384"/>
            <p:cNvSpPr txBox="1">
              <a:spLocks noChangeArrowheads="1"/>
            </p:cNvSpPr>
            <p:nvPr/>
          </p:nvSpPr>
          <p:spPr bwMode="auto">
            <a:xfrm>
              <a:off x="3256" y="2293"/>
              <a:ext cx="1184" cy="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a:lnSpc>
                  <a:spcPct val="80000"/>
                </a:lnSpc>
              </a:pPr>
              <a:r>
                <a:rPr lang="en-US" sz="1600">
                  <a:solidFill>
                    <a:srgbClr val="000000"/>
                  </a:solidFill>
                  <a:latin typeface="Calibri" charset="0"/>
                </a:rPr>
                <a:t>Transformed </a:t>
              </a:r>
            </a:p>
            <a:p>
              <a:pPr algn="ctr">
                <a:lnSpc>
                  <a:spcPct val="80000"/>
                </a:lnSpc>
              </a:pPr>
              <a:r>
                <a:rPr lang="en-US" sz="1600">
                  <a:solidFill>
                    <a:srgbClr val="000000"/>
                  </a:solidFill>
                  <a:latin typeface="Calibri" charset="0"/>
                </a:rPr>
                <a:t>correlation function</a:t>
              </a:r>
            </a:p>
            <a:p>
              <a:pPr algn="ctr">
                <a:lnSpc>
                  <a:spcPct val="80000"/>
                </a:lnSpc>
              </a:pPr>
              <a:r>
                <a:rPr lang="en-US" sz="1600">
                  <a:solidFill>
                    <a:srgbClr val="000000"/>
                  </a:solidFill>
                  <a:latin typeface="Calibri" charset="0"/>
                </a:rPr>
                <a:t>C=A*B</a:t>
              </a:r>
              <a:endParaRPr lang="en-US">
                <a:solidFill>
                  <a:srgbClr val="000000"/>
                </a:solidFill>
                <a:latin typeface="Calibri" charset="0"/>
              </a:endParaRPr>
            </a:p>
          </p:txBody>
        </p:sp>
      </p:grpSp>
      <p:sp>
        <p:nvSpPr>
          <p:cNvPr id="746509" name="Text Box 385"/>
          <p:cNvSpPr txBox="1">
            <a:spLocks noChangeArrowheads="1"/>
          </p:cNvSpPr>
          <p:nvPr/>
        </p:nvSpPr>
        <p:spPr bwMode="auto">
          <a:xfrm>
            <a:off x="6804025" y="6640513"/>
            <a:ext cx="22971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000" b="0" i="1">
                <a:solidFill>
                  <a:srgbClr val="000000"/>
                </a:solidFill>
                <a:latin typeface="Calibri" charset="0"/>
              </a:rPr>
              <a:t>From  http://zlab.bu.edu/~rong/be703/</a:t>
            </a:r>
          </a:p>
        </p:txBody>
      </p:sp>
      <p:sp>
        <p:nvSpPr>
          <p:cNvPr id="33807" name="Text Box 386"/>
          <p:cNvSpPr txBox="1">
            <a:spLocks noChangeArrowheads="1"/>
          </p:cNvSpPr>
          <p:nvPr/>
        </p:nvSpPr>
        <p:spPr bwMode="auto">
          <a:xfrm>
            <a:off x="852488" y="3865563"/>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800" b="0">
                <a:solidFill>
                  <a:srgbClr val="000000"/>
                </a:solidFill>
                <a:latin typeface="Calibri" charset="0"/>
              </a:rPr>
              <a:t>1</a:t>
            </a:r>
          </a:p>
        </p:txBody>
      </p:sp>
      <p:sp>
        <p:nvSpPr>
          <p:cNvPr id="33808" name="Text Box 387"/>
          <p:cNvSpPr txBox="1">
            <a:spLocks noChangeArrowheads="1"/>
          </p:cNvSpPr>
          <p:nvPr/>
        </p:nvSpPr>
        <p:spPr bwMode="auto">
          <a:xfrm>
            <a:off x="2239963" y="3846513"/>
            <a:ext cx="10033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800" b="0">
                <a:solidFill>
                  <a:srgbClr val="000000"/>
                </a:solidFill>
                <a:latin typeface="Calibri" charset="0"/>
              </a:rPr>
              <a:t>&lt;0 for R</a:t>
            </a:r>
          </a:p>
          <a:p>
            <a:pPr algn="l" eaLnBrk="1" hangingPunct="1"/>
            <a:r>
              <a:rPr lang="en-US" sz="1800" b="0">
                <a:solidFill>
                  <a:srgbClr val="000000"/>
                </a:solidFill>
                <a:latin typeface="Calibri" charset="0"/>
              </a:rPr>
              <a:t>&gt;0 for L</a:t>
            </a:r>
          </a:p>
        </p:txBody>
      </p:sp>
      <p:sp>
        <p:nvSpPr>
          <p:cNvPr id="746512" name="Slide Number Placeholder 39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fld id="{227ADFD3-864A-0544-A820-5F107FD8931D}" type="slidenum">
              <a:rPr lang="en-US" sz="1200">
                <a:solidFill>
                  <a:srgbClr val="898989"/>
                </a:solidFill>
                <a:latin typeface="Calibri" charset="0"/>
              </a:rPr>
              <a:pPr/>
              <a:t>78</a:t>
            </a:fld>
            <a:endParaRPr lang="en-US" sz="1200">
              <a:solidFill>
                <a:srgbClr val="898989"/>
              </a:solidFill>
              <a:latin typeface="Calibri" charset="0"/>
            </a:endParaRPr>
          </a:p>
        </p:txBody>
      </p:sp>
      <p:sp>
        <p:nvSpPr>
          <p:cNvPr id="746513" name="Rectangle 2"/>
          <p:cNvSpPr txBox="1">
            <a:spLocks noChangeArrowheads="1"/>
          </p:cNvSpPr>
          <p:nvPr/>
        </p:nvSpPr>
        <p:spPr bwMode="auto">
          <a:xfrm>
            <a:off x="103188" y="152400"/>
            <a:ext cx="805021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kumimoji="1" lang="en-US" sz="4400">
                <a:solidFill>
                  <a:schemeClr val="tx2"/>
                </a:solidFill>
                <a:latin typeface="Catamaran SemiBold" charset="0"/>
                <a:cs typeface="Catamaran SemiBold" charset="0"/>
              </a:rPr>
              <a:t>Fast Fourier Transform (FFT)</a:t>
            </a:r>
            <a:br>
              <a:rPr kumimoji="1" lang="en-US" sz="4400">
                <a:solidFill>
                  <a:schemeClr val="tx2"/>
                </a:solidFill>
                <a:latin typeface="Catamaran SemiBold" charset="0"/>
                <a:cs typeface="Catamaran SemiBold" charset="0"/>
              </a:rPr>
            </a:br>
            <a:r>
              <a:rPr kumimoji="1" lang="en-US" sz="4400">
                <a:solidFill>
                  <a:schemeClr val="tx2"/>
                </a:solidFill>
                <a:latin typeface="Catamaran SemiBold" charset="0"/>
                <a:cs typeface="Catamaran SemiBold" charset="0"/>
              </a:rPr>
              <a:t>Algorithm Overview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8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8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80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0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38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37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7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8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80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33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7" grpId="0"/>
      <p:bldP spid="3380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Line 2"/>
          <p:cNvSpPr>
            <a:spLocks noChangeShapeType="1"/>
          </p:cNvSpPr>
          <p:nvPr/>
        </p:nvSpPr>
        <p:spPr bwMode="auto">
          <a:xfrm>
            <a:off x="6156325" y="4183063"/>
            <a:ext cx="60960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34819" name="Group 10"/>
          <p:cNvGrpSpPr>
            <a:grpSpLocks/>
          </p:cNvGrpSpPr>
          <p:nvPr/>
        </p:nvGrpSpPr>
        <p:grpSpPr bwMode="auto">
          <a:xfrm>
            <a:off x="1187450" y="2152650"/>
            <a:ext cx="5365750" cy="3454400"/>
            <a:chOff x="720" y="1369"/>
            <a:chExt cx="3456" cy="2279"/>
          </a:xfrm>
        </p:grpSpPr>
        <p:pic>
          <p:nvPicPr>
            <p:cNvPr id="748842" name="Picture 11" descr="fft"/>
            <p:cNvPicPr>
              <a:picLocks noChangeAspect="1" noChangeArrowheads="1"/>
            </p:cNvPicPr>
            <p:nvPr/>
          </p:nvPicPr>
          <p:blipFill>
            <a:blip r:embed="rId3">
              <a:extLst>
                <a:ext uri="{28A0092B-C50C-407E-A947-70E740481C1C}">
                  <a14:useLocalDpi xmlns:a14="http://schemas.microsoft.com/office/drawing/2010/main" val="0"/>
                </a:ext>
              </a:extLst>
            </a:blip>
            <a:srcRect t="7253"/>
            <a:stretch>
              <a:fillRect/>
            </a:stretch>
          </p:blipFill>
          <p:spPr bwMode="auto">
            <a:xfrm>
              <a:off x="864" y="1376"/>
              <a:ext cx="3168" cy="22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8843" name="Text Box 12"/>
            <p:cNvSpPr txBox="1">
              <a:spLocks noChangeArrowheads="1"/>
            </p:cNvSpPr>
            <p:nvPr/>
          </p:nvSpPr>
          <p:spPr bwMode="auto">
            <a:xfrm>
              <a:off x="720" y="3408"/>
              <a:ext cx="1392"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Y Translation</a:t>
              </a:r>
            </a:p>
          </p:txBody>
        </p:sp>
        <p:sp>
          <p:nvSpPr>
            <p:cNvPr id="748844" name="Text Box 13"/>
            <p:cNvSpPr txBox="1">
              <a:spLocks noChangeArrowheads="1"/>
            </p:cNvSpPr>
            <p:nvPr/>
          </p:nvSpPr>
          <p:spPr bwMode="auto">
            <a:xfrm rot="-5400000">
              <a:off x="-174" y="2272"/>
              <a:ext cx="2037"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Correlation</a:t>
              </a:r>
            </a:p>
          </p:txBody>
        </p:sp>
        <p:sp>
          <p:nvSpPr>
            <p:cNvPr id="748845" name="Text Box 14"/>
            <p:cNvSpPr txBox="1">
              <a:spLocks noChangeArrowheads="1"/>
            </p:cNvSpPr>
            <p:nvPr/>
          </p:nvSpPr>
          <p:spPr bwMode="auto">
            <a:xfrm>
              <a:off x="2784" y="3417"/>
              <a:ext cx="1392"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spcBef>
                  <a:spcPct val="50000"/>
                </a:spcBef>
              </a:pPr>
              <a:r>
                <a:rPr lang="en-US" sz="1800">
                  <a:solidFill>
                    <a:srgbClr val="000000"/>
                  </a:solidFill>
                  <a:latin typeface="Calibri" charset="0"/>
                </a:rPr>
                <a:t>X Translation</a:t>
              </a:r>
            </a:p>
          </p:txBody>
        </p:sp>
      </p:grpSp>
      <p:grpSp>
        <p:nvGrpSpPr>
          <p:cNvPr id="748547" name="Group 15"/>
          <p:cNvGrpSpPr>
            <a:grpSpLocks/>
          </p:cNvGrpSpPr>
          <p:nvPr/>
        </p:nvGrpSpPr>
        <p:grpSpPr bwMode="auto">
          <a:xfrm>
            <a:off x="323850" y="3789363"/>
            <a:ext cx="762000" cy="396875"/>
            <a:chOff x="3696" y="2246"/>
            <a:chExt cx="480" cy="250"/>
          </a:xfrm>
        </p:grpSpPr>
        <p:sp>
          <p:nvSpPr>
            <p:cNvPr id="748840" name="Line 16"/>
            <p:cNvSpPr>
              <a:spLocks noChangeShapeType="1"/>
            </p:cNvSpPr>
            <p:nvPr/>
          </p:nvSpPr>
          <p:spPr bwMode="auto">
            <a:xfrm>
              <a:off x="3696" y="2496"/>
              <a:ext cx="480"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748841" name="Text Box 17"/>
            <p:cNvSpPr txBox="1">
              <a:spLocks noChangeArrowheads="1"/>
            </p:cNvSpPr>
            <p:nvPr/>
          </p:nvSpPr>
          <p:spPr bwMode="auto">
            <a:xfrm>
              <a:off x="3701" y="2246"/>
              <a:ext cx="38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sz="1600">
                  <a:solidFill>
                    <a:srgbClr val="000000"/>
                  </a:solidFill>
                  <a:latin typeface="Calibri" charset="0"/>
                </a:rPr>
                <a:t>IFFT</a:t>
              </a:r>
            </a:p>
          </p:txBody>
        </p:sp>
      </p:grpSp>
      <p:sp>
        <p:nvSpPr>
          <p:cNvPr id="748548" name="Rectangle 295"/>
          <p:cNvSpPr>
            <a:spLocks noChangeArrowheads="1"/>
          </p:cNvSpPr>
          <p:nvPr/>
        </p:nvSpPr>
        <p:spPr bwMode="auto">
          <a:xfrm>
            <a:off x="3028950" y="32194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defTabSz="457200" eaLnBrk="1" hangingPunct="1"/>
            <a:endParaRPr lang="nl-NL" sz="1800" b="0">
              <a:solidFill>
                <a:srgbClr val="000000"/>
              </a:solidFill>
              <a:latin typeface="Calibri" charset="0"/>
            </a:endParaRPr>
          </a:p>
        </p:txBody>
      </p:sp>
      <p:sp>
        <p:nvSpPr>
          <p:cNvPr id="748549" name="Rectangle 296"/>
          <p:cNvSpPr>
            <a:spLocks noChangeArrowheads="1"/>
          </p:cNvSpPr>
          <p:nvPr/>
        </p:nvSpPr>
        <p:spPr bwMode="auto">
          <a:xfrm>
            <a:off x="3028950" y="32194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defTabSz="457200" eaLnBrk="1" hangingPunct="1"/>
            <a:endParaRPr lang="nl-NL" sz="1800" b="0">
              <a:solidFill>
                <a:srgbClr val="000000"/>
              </a:solidFill>
              <a:latin typeface="Calibri" charset="0"/>
            </a:endParaRPr>
          </a:p>
        </p:txBody>
      </p:sp>
      <p:sp>
        <p:nvSpPr>
          <p:cNvPr id="748550" name="Text Box 297"/>
          <p:cNvSpPr txBox="1">
            <a:spLocks noChangeArrowheads="1"/>
          </p:cNvSpPr>
          <p:nvPr/>
        </p:nvSpPr>
        <p:spPr bwMode="auto">
          <a:xfrm>
            <a:off x="1517650" y="6253163"/>
            <a:ext cx="1841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endParaRPr lang="nl-NL" b="0" baseline="30000">
              <a:solidFill>
                <a:srgbClr val="000000"/>
              </a:solidFill>
            </a:endParaRPr>
          </a:p>
        </p:txBody>
      </p:sp>
      <p:sp>
        <p:nvSpPr>
          <p:cNvPr id="748551" name="Rectangle 298"/>
          <p:cNvSpPr>
            <a:spLocks noChangeArrowheads="1"/>
          </p:cNvSpPr>
          <p:nvPr/>
        </p:nvSpPr>
        <p:spPr bwMode="auto">
          <a:xfrm>
            <a:off x="3028950" y="32194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l" defTabSz="457200" eaLnBrk="1" hangingPunct="1"/>
            <a:endParaRPr lang="nl-NL" sz="1800" b="0">
              <a:solidFill>
                <a:srgbClr val="000000"/>
              </a:solidFill>
              <a:latin typeface="Calibri" charset="0"/>
            </a:endParaRPr>
          </a:p>
        </p:txBody>
      </p:sp>
      <p:sp>
        <p:nvSpPr>
          <p:cNvPr id="748552" name="Text Box 299"/>
          <p:cNvSpPr txBox="1">
            <a:spLocks noChangeArrowheads="1"/>
          </p:cNvSpPr>
          <p:nvPr/>
        </p:nvSpPr>
        <p:spPr bwMode="auto">
          <a:xfrm>
            <a:off x="6588125" y="6640513"/>
            <a:ext cx="22971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lang="en-US" sz="1000" b="0" i="1">
                <a:solidFill>
                  <a:srgbClr val="000000"/>
                </a:solidFill>
                <a:latin typeface="Calibri" charset="0"/>
              </a:rPr>
              <a:t>From  http://zlab.bu.edu/~rong/be703/</a:t>
            </a:r>
          </a:p>
        </p:txBody>
      </p:sp>
      <p:sp>
        <p:nvSpPr>
          <p:cNvPr id="748553" name="Slide Number Placeholder 30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fld id="{676E9408-2CD8-1844-91C1-62A6D9264319}" type="slidenum">
              <a:rPr lang="en-US" sz="1200">
                <a:solidFill>
                  <a:srgbClr val="898989"/>
                </a:solidFill>
                <a:latin typeface="Calibri" charset="0"/>
              </a:rPr>
              <a:pPr/>
              <a:t>79</a:t>
            </a:fld>
            <a:endParaRPr lang="en-US" sz="1200">
              <a:solidFill>
                <a:srgbClr val="898989"/>
              </a:solidFill>
              <a:latin typeface="Calibri" charset="0"/>
            </a:endParaRPr>
          </a:p>
        </p:txBody>
      </p:sp>
      <p:sp>
        <p:nvSpPr>
          <p:cNvPr id="748554" name="Text Box 384"/>
          <p:cNvSpPr txBox="1">
            <a:spLocks noChangeArrowheads="1"/>
          </p:cNvSpPr>
          <p:nvPr/>
        </p:nvSpPr>
        <p:spPr bwMode="auto">
          <a:xfrm>
            <a:off x="123825" y="4297363"/>
            <a:ext cx="1182688"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a:lnSpc>
                <a:spcPct val="80000"/>
              </a:lnSpc>
            </a:pPr>
            <a:r>
              <a:rPr lang="en-US" sz="1600">
                <a:solidFill>
                  <a:srgbClr val="000000"/>
                </a:solidFill>
                <a:latin typeface="Calibri" charset="0"/>
              </a:rPr>
              <a:t>S=iDFT(C)</a:t>
            </a:r>
            <a:endParaRPr lang="en-US">
              <a:solidFill>
                <a:srgbClr val="000000"/>
              </a:solidFill>
              <a:latin typeface="Calibri" charset="0"/>
            </a:endParaRPr>
          </a:p>
        </p:txBody>
      </p:sp>
      <p:pic>
        <p:nvPicPr>
          <p:cNvPr id="304" name="Picture 7" descr="Snapshot 2009-06-15 12-04-50.tiff"/>
          <p:cNvPicPr>
            <a:picLocks noChangeAspect="1"/>
          </p:cNvPicPr>
          <p:nvPr/>
        </p:nvPicPr>
        <p:blipFill>
          <a:blip r:embed="rId4">
            <a:extLst>
              <a:ext uri="{28A0092B-C50C-407E-A947-70E740481C1C}">
                <a14:useLocalDpi xmlns:a14="http://schemas.microsoft.com/office/drawing/2010/main" val="0"/>
              </a:ext>
            </a:extLst>
          </a:blip>
          <a:srcRect t="6171" b="-2"/>
          <a:stretch>
            <a:fillRect/>
          </a:stretch>
        </p:blipFill>
        <p:spPr bwMode="auto">
          <a:xfrm>
            <a:off x="965200" y="5732463"/>
            <a:ext cx="5753100" cy="90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05" name="Group 3"/>
          <p:cNvGrpSpPr>
            <a:grpSpLocks/>
          </p:cNvGrpSpPr>
          <p:nvPr/>
        </p:nvGrpSpPr>
        <p:grpSpPr bwMode="auto">
          <a:xfrm>
            <a:off x="7051675" y="4551363"/>
            <a:ext cx="2057400" cy="1270000"/>
            <a:chOff x="1440" y="3835"/>
            <a:chExt cx="1296" cy="800"/>
          </a:xfrm>
        </p:grpSpPr>
        <p:sp>
          <p:nvSpPr>
            <p:cNvPr id="748834" name="Rectangle 4"/>
            <p:cNvSpPr>
              <a:spLocks noChangeArrowheads="1"/>
            </p:cNvSpPr>
            <p:nvPr/>
          </p:nvSpPr>
          <p:spPr bwMode="auto">
            <a:xfrm rot="-5400000">
              <a:off x="1440" y="3922"/>
              <a:ext cx="115" cy="115"/>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5" name="Text Box 5"/>
            <p:cNvSpPr txBox="1">
              <a:spLocks noChangeArrowheads="1"/>
            </p:cNvSpPr>
            <p:nvPr/>
          </p:nvSpPr>
          <p:spPr bwMode="auto">
            <a:xfrm>
              <a:off x="1599" y="3835"/>
              <a:ext cx="77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latin typeface="Calibri" charset="0"/>
                </a:rPr>
                <a:t>Surface</a:t>
              </a:r>
            </a:p>
          </p:txBody>
        </p:sp>
        <p:sp>
          <p:nvSpPr>
            <p:cNvPr id="748836" name="Rectangle 6"/>
            <p:cNvSpPr>
              <a:spLocks noChangeArrowheads="1"/>
            </p:cNvSpPr>
            <p:nvPr/>
          </p:nvSpPr>
          <p:spPr bwMode="auto">
            <a:xfrm rot="-5400000">
              <a:off x="1440" y="4182"/>
              <a:ext cx="115" cy="115"/>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7" name="Text Box 7"/>
            <p:cNvSpPr txBox="1">
              <a:spLocks noChangeArrowheads="1"/>
            </p:cNvSpPr>
            <p:nvPr/>
          </p:nvSpPr>
          <p:spPr bwMode="auto">
            <a:xfrm>
              <a:off x="1616" y="4094"/>
              <a:ext cx="71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latin typeface="Calibri" charset="0"/>
                </a:rPr>
                <a:t>Interior</a:t>
              </a:r>
            </a:p>
          </p:txBody>
        </p:sp>
        <p:sp>
          <p:nvSpPr>
            <p:cNvPr id="748838" name="Rectangle 8"/>
            <p:cNvSpPr>
              <a:spLocks noChangeArrowheads="1"/>
            </p:cNvSpPr>
            <p:nvPr/>
          </p:nvSpPr>
          <p:spPr bwMode="auto">
            <a:xfrm rot="-5400000">
              <a:off x="1440" y="4441"/>
              <a:ext cx="115" cy="115"/>
            </a:xfrm>
            <a:prstGeom prst="rect">
              <a:avLst/>
            </a:prstGeom>
            <a:solidFill>
              <a:srgbClr val="000066"/>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9" name="Text Box 9"/>
            <p:cNvSpPr txBox="1">
              <a:spLocks noChangeArrowheads="1"/>
            </p:cNvSpPr>
            <p:nvPr/>
          </p:nvSpPr>
          <p:spPr bwMode="auto">
            <a:xfrm>
              <a:off x="1594" y="4347"/>
              <a:ext cx="114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000000"/>
                  </a:solidFill>
                  <a:latin typeface="Calibri" charset="0"/>
                </a:rPr>
                <a:t>Binding Site</a:t>
              </a:r>
            </a:p>
          </p:txBody>
        </p:sp>
      </p:grpSp>
      <p:grpSp>
        <p:nvGrpSpPr>
          <p:cNvPr id="312" name="Group 19"/>
          <p:cNvGrpSpPr>
            <a:grpSpLocks/>
          </p:cNvGrpSpPr>
          <p:nvPr/>
        </p:nvGrpSpPr>
        <p:grpSpPr bwMode="auto">
          <a:xfrm>
            <a:off x="7019925" y="2755900"/>
            <a:ext cx="1752600" cy="1752600"/>
            <a:chOff x="4272" y="1920"/>
            <a:chExt cx="1104" cy="1104"/>
          </a:xfrm>
        </p:grpSpPr>
        <p:sp>
          <p:nvSpPr>
            <p:cNvPr id="748559" name="Rectangle 20"/>
            <p:cNvSpPr>
              <a:spLocks noChangeArrowheads="1"/>
            </p:cNvSpPr>
            <p:nvPr/>
          </p:nvSpPr>
          <p:spPr bwMode="auto">
            <a:xfrm rot="-5400000">
              <a:off x="4752"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0" name="Rectangle 21"/>
            <p:cNvSpPr>
              <a:spLocks noChangeArrowheads="1"/>
            </p:cNvSpPr>
            <p:nvPr/>
          </p:nvSpPr>
          <p:spPr bwMode="auto">
            <a:xfrm rot="-5400000">
              <a:off x="4800" y="20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1" name="Rectangle 22"/>
            <p:cNvSpPr>
              <a:spLocks noChangeArrowheads="1"/>
            </p:cNvSpPr>
            <p:nvPr/>
          </p:nvSpPr>
          <p:spPr bwMode="auto">
            <a:xfrm rot="-5400000">
              <a:off x="4848" y="20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2" name="Rectangle 23"/>
            <p:cNvSpPr>
              <a:spLocks noChangeArrowheads="1"/>
            </p:cNvSpPr>
            <p:nvPr/>
          </p:nvSpPr>
          <p:spPr bwMode="auto">
            <a:xfrm rot="-5400000">
              <a:off x="4896" y="20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3" name="Rectangle 24"/>
            <p:cNvSpPr>
              <a:spLocks noChangeArrowheads="1"/>
            </p:cNvSpPr>
            <p:nvPr/>
          </p:nvSpPr>
          <p:spPr bwMode="auto">
            <a:xfrm rot="-5400000">
              <a:off x="4944"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4" name="Rectangle 25"/>
            <p:cNvSpPr>
              <a:spLocks noChangeArrowheads="1"/>
            </p:cNvSpPr>
            <p:nvPr/>
          </p:nvSpPr>
          <p:spPr bwMode="auto">
            <a:xfrm rot="-5400000">
              <a:off x="4992" y="21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5" name="Rectangle 26"/>
            <p:cNvSpPr>
              <a:spLocks noChangeArrowheads="1"/>
            </p:cNvSpPr>
            <p:nvPr/>
          </p:nvSpPr>
          <p:spPr bwMode="auto">
            <a:xfrm rot="-5400000">
              <a:off x="5040" y="21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6" name="Rectangle 27"/>
            <p:cNvSpPr>
              <a:spLocks noChangeArrowheads="1"/>
            </p:cNvSpPr>
            <p:nvPr/>
          </p:nvSpPr>
          <p:spPr bwMode="auto">
            <a:xfrm rot="-5400000">
              <a:off x="5040" y="21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7" name="Rectangle 28"/>
            <p:cNvSpPr>
              <a:spLocks noChangeArrowheads="1"/>
            </p:cNvSpPr>
            <p:nvPr/>
          </p:nvSpPr>
          <p:spPr bwMode="auto">
            <a:xfrm rot="-5400000">
              <a:off x="5040" y="220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8" name="Rectangle 29"/>
            <p:cNvSpPr>
              <a:spLocks noChangeArrowheads="1"/>
            </p:cNvSpPr>
            <p:nvPr/>
          </p:nvSpPr>
          <p:spPr bwMode="auto">
            <a:xfrm rot="-5400000">
              <a:off x="5088"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69" name="Rectangle 30"/>
            <p:cNvSpPr>
              <a:spLocks noChangeArrowheads="1"/>
            </p:cNvSpPr>
            <p:nvPr/>
          </p:nvSpPr>
          <p:spPr bwMode="auto">
            <a:xfrm rot="-5400000">
              <a:off x="5040"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0" name="Rectangle 31"/>
            <p:cNvSpPr>
              <a:spLocks noChangeArrowheads="1"/>
            </p:cNvSpPr>
            <p:nvPr/>
          </p:nvSpPr>
          <p:spPr bwMode="auto">
            <a:xfrm rot="-5400000">
              <a:off x="4896"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1" name="Rectangle 32"/>
            <p:cNvSpPr>
              <a:spLocks noChangeArrowheads="1"/>
            </p:cNvSpPr>
            <p:nvPr/>
          </p:nvSpPr>
          <p:spPr bwMode="auto">
            <a:xfrm rot="-5400000">
              <a:off x="4944"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2" name="Rectangle 33"/>
            <p:cNvSpPr>
              <a:spLocks noChangeArrowheads="1"/>
            </p:cNvSpPr>
            <p:nvPr/>
          </p:nvSpPr>
          <p:spPr bwMode="auto">
            <a:xfrm rot="-5400000">
              <a:off x="4992"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3" name="Rectangle 34"/>
            <p:cNvSpPr>
              <a:spLocks noChangeArrowheads="1"/>
            </p:cNvSpPr>
            <p:nvPr/>
          </p:nvSpPr>
          <p:spPr bwMode="auto">
            <a:xfrm rot="-5400000">
              <a:off x="4992"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4" name="Rectangle 35"/>
            <p:cNvSpPr>
              <a:spLocks noChangeArrowheads="1"/>
            </p:cNvSpPr>
            <p:nvPr/>
          </p:nvSpPr>
          <p:spPr bwMode="auto">
            <a:xfrm rot="-5400000">
              <a:off x="4944"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5" name="Rectangle 36"/>
            <p:cNvSpPr>
              <a:spLocks noChangeArrowheads="1"/>
            </p:cNvSpPr>
            <p:nvPr/>
          </p:nvSpPr>
          <p:spPr bwMode="auto">
            <a:xfrm rot="-5400000">
              <a:off x="4896"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6" name="Rectangle 37"/>
            <p:cNvSpPr>
              <a:spLocks noChangeArrowheads="1"/>
            </p:cNvSpPr>
            <p:nvPr/>
          </p:nvSpPr>
          <p:spPr bwMode="auto">
            <a:xfrm rot="-5400000">
              <a:off x="4848"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7" name="Rectangle 38"/>
            <p:cNvSpPr>
              <a:spLocks noChangeArrowheads="1"/>
            </p:cNvSpPr>
            <p:nvPr/>
          </p:nvSpPr>
          <p:spPr bwMode="auto">
            <a:xfrm rot="-5400000">
              <a:off x="4704"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78" name="Rectangle 39"/>
            <p:cNvSpPr>
              <a:spLocks noChangeArrowheads="1"/>
            </p:cNvSpPr>
            <p:nvPr/>
          </p:nvSpPr>
          <p:spPr bwMode="auto">
            <a:xfrm rot="-5400000">
              <a:off x="4656" y="2160"/>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579" name="Rectangle 40"/>
            <p:cNvSpPr>
              <a:spLocks noChangeArrowheads="1"/>
            </p:cNvSpPr>
            <p:nvPr/>
          </p:nvSpPr>
          <p:spPr bwMode="auto">
            <a:xfrm rot="-5400000">
              <a:off x="4656" y="21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0" name="Rectangle 41"/>
            <p:cNvSpPr>
              <a:spLocks noChangeArrowheads="1"/>
            </p:cNvSpPr>
            <p:nvPr/>
          </p:nvSpPr>
          <p:spPr bwMode="auto">
            <a:xfrm rot="-5400000">
              <a:off x="4608" y="220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1" name="Rectangle 42"/>
            <p:cNvSpPr>
              <a:spLocks noChangeArrowheads="1"/>
            </p:cNvSpPr>
            <p:nvPr/>
          </p:nvSpPr>
          <p:spPr bwMode="auto">
            <a:xfrm rot="-5400000">
              <a:off x="4608"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2" name="Rectangle 43"/>
            <p:cNvSpPr>
              <a:spLocks noChangeArrowheads="1"/>
            </p:cNvSpPr>
            <p:nvPr/>
          </p:nvSpPr>
          <p:spPr bwMode="auto">
            <a:xfrm rot="-5400000">
              <a:off x="4608"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3" name="Rectangle 44"/>
            <p:cNvSpPr>
              <a:spLocks noChangeArrowheads="1"/>
            </p:cNvSpPr>
            <p:nvPr/>
          </p:nvSpPr>
          <p:spPr bwMode="auto">
            <a:xfrm rot="-5400000">
              <a:off x="4608"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4" name="Rectangle 45"/>
            <p:cNvSpPr>
              <a:spLocks noChangeArrowheads="1"/>
            </p:cNvSpPr>
            <p:nvPr/>
          </p:nvSpPr>
          <p:spPr bwMode="auto">
            <a:xfrm rot="-5400000">
              <a:off x="4608"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5" name="Rectangle 46"/>
            <p:cNvSpPr>
              <a:spLocks noChangeArrowheads="1"/>
            </p:cNvSpPr>
            <p:nvPr/>
          </p:nvSpPr>
          <p:spPr bwMode="auto">
            <a:xfrm rot="-5400000">
              <a:off x="4608"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6" name="Rectangle 47"/>
            <p:cNvSpPr>
              <a:spLocks noChangeArrowheads="1"/>
            </p:cNvSpPr>
            <p:nvPr/>
          </p:nvSpPr>
          <p:spPr bwMode="auto">
            <a:xfrm rot="-5400000">
              <a:off x="4608"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7" name="Rectangle 48"/>
            <p:cNvSpPr>
              <a:spLocks noChangeArrowheads="1"/>
            </p:cNvSpPr>
            <p:nvPr/>
          </p:nvSpPr>
          <p:spPr bwMode="auto">
            <a:xfrm rot="-5400000">
              <a:off x="4560"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8" name="Rectangle 49"/>
            <p:cNvSpPr>
              <a:spLocks noChangeArrowheads="1"/>
            </p:cNvSpPr>
            <p:nvPr/>
          </p:nvSpPr>
          <p:spPr bwMode="auto">
            <a:xfrm rot="-5400000">
              <a:off x="4560"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89" name="Rectangle 50"/>
            <p:cNvSpPr>
              <a:spLocks noChangeArrowheads="1"/>
            </p:cNvSpPr>
            <p:nvPr/>
          </p:nvSpPr>
          <p:spPr bwMode="auto">
            <a:xfrm rot="-5400000">
              <a:off x="4560"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0" name="Rectangle 51"/>
            <p:cNvSpPr>
              <a:spLocks noChangeArrowheads="1"/>
            </p:cNvSpPr>
            <p:nvPr/>
          </p:nvSpPr>
          <p:spPr bwMode="auto">
            <a:xfrm rot="-5400000">
              <a:off x="4560"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1" name="Rectangle 52"/>
            <p:cNvSpPr>
              <a:spLocks noChangeArrowheads="1"/>
            </p:cNvSpPr>
            <p:nvPr/>
          </p:nvSpPr>
          <p:spPr bwMode="auto">
            <a:xfrm rot="-5400000">
              <a:off x="4560"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2" name="Rectangle 53"/>
            <p:cNvSpPr>
              <a:spLocks noChangeArrowheads="1"/>
            </p:cNvSpPr>
            <p:nvPr/>
          </p:nvSpPr>
          <p:spPr bwMode="auto">
            <a:xfrm rot="-5400000">
              <a:off x="4608"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3" name="Rectangle 54"/>
            <p:cNvSpPr>
              <a:spLocks noChangeArrowheads="1"/>
            </p:cNvSpPr>
            <p:nvPr/>
          </p:nvSpPr>
          <p:spPr bwMode="auto">
            <a:xfrm rot="-5400000">
              <a:off x="4608"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4" name="Rectangle 55"/>
            <p:cNvSpPr>
              <a:spLocks noChangeArrowheads="1"/>
            </p:cNvSpPr>
            <p:nvPr/>
          </p:nvSpPr>
          <p:spPr bwMode="auto">
            <a:xfrm rot="-5400000">
              <a:off x="4656"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5" name="Rectangle 56"/>
            <p:cNvSpPr>
              <a:spLocks noChangeArrowheads="1"/>
            </p:cNvSpPr>
            <p:nvPr/>
          </p:nvSpPr>
          <p:spPr bwMode="auto">
            <a:xfrm rot="-5400000">
              <a:off x="4704"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6" name="Rectangle 57"/>
            <p:cNvSpPr>
              <a:spLocks noChangeArrowheads="1"/>
            </p:cNvSpPr>
            <p:nvPr/>
          </p:nvSpPr>
          <p:spPr bwMode="auto">
            <a:xfrm rot="-5400000">
              <a:off x="4752"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7" name="Rectangle 58"/>
            <p:cNvSpPr>
              <a:spLocks noChangeArrowheads="1"/>
            </p:cNvSpPr>
            <p:nvPr/>
          </p:nvSpPr>
          <p:spPr bwMode="auto">
            <a:xfrm rot="-5400000">
              <a:off x="4800"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8" name="Rectangle 59"/>
            <p:cNvSpPr>
              <a:spLocks noChangeArrowheads="1"/>
            </p:cNvSpPr>
            <p:nvPr/>
          </p:nvSpPr>
          <p:spPr bwMode="auto">
            <a:xfrm rot="-5400000">
              <a:off x="4704" y="211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599" name="Rectangle 60"/>
            <p:cNvSpPr>
              <a:spLocks noChangeArrowheads="1"/>
            </p:cNvSpPr>
            <p:nvPr/>
          </p:nvSpPr>
          <p:spPr bwMode="auto">
            <a:xfrm rot="-5400000">
              <a:off x="4608" y="2160"/>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00" name="Rectangle 61"/>
            <p:cNvSpPr>
              <a:spLocks noChangeArrowheads="1"/>
            </p:cNvSpPr>
            <p:nvPr/>
          </p:nvSpPr>
          <p:spPr bwMode="auto">
            <a:xfrm rot="-5400000">
              <a:off x="4656" y="220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1" name="Rectangle 62"/>
            <p:cNvSpPr>
              <a:spLocks noChangeArrowheads="1"/>
            </p:cNvSpPr>
            <p:nvPr/>
          </p:nvSpPr>
          <p:spPr bwMode="auto">
            <a:xfrm rot="-5400000">
              <a:off x="4656"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2" name="Rectangle 63"/>
            <p:cNvSpPr>
              <a:spLocks noChangeArrowheads="1"/>
            </p:cNvSpPr>
            <p:nvPr/>
          </p:nvSpPr>
          <p:spPr bwMode="auto">
            <a:xfrm rot="-5400000">
              <a:off x="4656"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3" name="Rectangle 64"/>
            <p:cNvSpPr>
              <a:spLocks noChangeArrowheads="1"/>
            </p:cNvSpPr>
            <p:nvPr/>
          </p:nvSpPr>
          <p:spPr bwMode="auto">
            <a:xfrm rot="-5400000">
              <a:off x="4560" y="235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4" name="Rectangle 65"/>
            <p:cNvSpPr>
              <a:spLocks noChangeArrowheads="1"/>
            </p:cNvSpPr>
            <p:nvPr/>
          </p:nvSpPr>
          <p:spPr bwMode="auto">
            <a:xfrm rot="-5400000">
              <a:off x="4560"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5" name="Rectangle 66"/>
            <p:cNvSpPr>
              <a:spLocks noChangeArrowheads="1"/>
            </p:cNvSpPr>
            <p:nvPr/>
          </p:nvSpPr>
          <p:spPr bwMode="auto">
            <a:xfrm rot="-5400000">
              <a:off x="4560"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6" name="Rectangle 67"/>
            <p:cNvSpPr>
              <a:spLocks noChangeArrowheads="1"/>
            </p:cNvSpPr>
            <p:nvPr/>
          </p:nvSpPr>
          <p:spPr bwMode="auto">
            <a:xfrm rot="-5400000">
              <a:off x="4560"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7" name="Rectangle 68"/>
            <p:cNvSpPr>
              <a:spLocks noChangeArrowheads="1"/>
            </p:cNvSpPr>
            <p:nvPr/>
          </p:nvSpPr>
          <p:spPr bwMode="auto">
            <a:xfrm rot="-5400000">
              <a:off x="4608"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8" name="Rectangle 69"/>
            <p:cNvSpPr>
              <a:spLocks noChangeArrowheads="1"/>
            </p:cNvSpPr>
            <p:nvPr/>
          </p:nvSpPr>
          <p:spPr bwMode="auto">
            <a:xfrm rot="-5400000">
              <a:off x="4608"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09" name="Rectangle 70"/>
            <p:cNvSpPr>
              <a:spLocks noChangeArrowheads="1"/>
            </p:cNvSpPr>
            <p:nvPr/>
          </p:nvSpPr>
          <p:spPr bwMode="auto">
            <a:xfrm rot="-5400000">
              <a:off x="4608"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0" name="Rectangle 71"/>
            <p:cNvSpPr>
              <a:spLocks noChangeArrowheads="1"/>
            </p:cNvSpPr>
            <p:nvPr/>
          </p:nvSpPr>
          <p:spPr bwMode="auto">
            <a:xfrm rot="-5400000">
              <a:off x="4608"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1" name="Rectangle 72"/>
            <p:cNvSpPr>
              <a:spLocks noChangeArrowheads="1"/>
            </p:cNvSpPr>
            <p:nvPr/>
          </p:nvSpPr>
          <p:spPr bwMode="auto">
            <a:xfrm rot="-5400000">
              <a:off x="4656"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2" name="Rectangle 73"/>
            <p:cNvSpPr>
              <a:spLocks noChangeArrowheads="1"/>
            </p:cNvSpPr>
            <p:nvPr/>
          </p:nvSpPr>
          <p:spPr bwMode="auto">
            <a:xfrm rot="-5400000">
              <a:off x="4608"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3" name="Rectangle 74"/>
            <p:cNvSpPr>
              <a:spLocks noChangeArrowheads="1"/>
            </p:cNvSpPr>
            <p:nvPr/>
          </p:nvSpPr>
          <p:spPr bwMode="auto">
            <a:xfrm rot="-5400000">
              <a:off x="4704"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4" name="Rectangle 75"/>
            <p:cNvSpPr>
              <a:spLocks noChangeArrowheads="1"/>
            </p:cNvSpPr>
            <p:nvPr/>
          </p:nvSpPr>
          <p:spPr bwMode="auto">
            <a:xfrm rot="-5400000">
              <a:off x="4944" y="283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5" name="Rectangle 76"/>
            <p:cNvSpPr>
              <a:spLocks noChangeArrowheads="1"/>
            </p:cNvSpPr>
            <p:nvPr/>
          </p:nvSpPr>
          <p:spPr bwMode="auto">
            <a:xfrm rot="-5400000">
              <a:off x="4752"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6" name="Rectangle 77"/>
            <p:cNvSpPr>
              <a:spLocks noChangeArrowheads="1"/>
            </p:cNvSpPr>
            <p:nvPr/>
          </p:nvSpPr>
          <p:spPr bwMode="auto">
            <a:xfrm rot="-5400000">
              <a:off x="4800"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7" name="Rectangle 78"/>
            <p:cNvSpPr>
              <a:spLocks noChangeArrowheads="1"/>
            </p:cNvSpPr>
            <p:nvPr/>
          </p:nvSpPr>
          <p:spPr bwMode="auto">
            <a:xfrm rot="-5400000">
              <a:off x="4848"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8" name="Rectangle 79"/>
            <p:cNvSpPr>
              <a:spLocks noChangeArrowheads="1"/>
            </p:cNvSpPr>
            <p:nvPr/>
          </p:nvSpPr>
          <p:spPr bwMode="auto">
            <a:xfrm rot="-5400000">
              <a:off x="4896" y="288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19" name="Rectangle 80"/>
            <p:cNvSpPr>
              <a:spLocks noChangeArrowheads="1"/>
            </p:cNvSpPr>
            <p:nvPr/>
          </p:nvSpPr>
          <p:spPr bwMode="auto">
            <a:xfrm rot="-5400000">
              <a:off x="4896" y="292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0" name="Rectangle 81"/>
            <p:cNvSpPr>
              <a:spLocks noChangeArrowheads="1"/>
            </p:cNvSpPr>
            <p:nvPr/>
          </p:nvSpPr>
          <p:spPr bwMode="auto">
            <a:xfrm rot="-5400000">
              <a:off x="5040"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1" name="Rectangle 82"/>
            <p:cNvSpPr>
              <a:spLocks noChangeArrowheads="1"/>
            </p:cNvSpPr>
            <p:nvPr/>
          </p:nvSpPr>
          <p:spPr bwMode="auto">
            <a:xfrm rot="-5400000">
              <a:off x="4992"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2" name="Rectangle 83"/>
            <p:cNvSpPr>
              <a:spLocks noChangeArrowheads="1"/>
            </p:cNvSpPr>
            <p:nvPr/>
          </p:nvSpPr>
          <p:spPr bwMode="auto">
            <a:xfrm rot="-5400000">
              <a:off x="5040" y="225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3" name="Rectangle 84"/>
            <p:cNvSpPr>
              <a:spLocks noChangeArrowheads="1"/>
            </p:cNvSpPr>
            <p:nvPr/>
          </p:nvSpPr>
          <p:spPr bwMode="auto">
            <a:xfrm rot="-5400000">
              <a:off x="5088" y="230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4" name="Rectangle 85"/>
            <p:cNvSpPr>
              <a:spLocks noChangeArrowheads="1"/>
            </p:cNvSpPr>
            <p:nvPr/>
          </p:nvSpPr>
          <p:spPr bwMode="auto">
            <a:xfrm rot="-5400000">
              <a:off x="5088" y="2208"/>
              <a:ext cx="48" cy="48"/>
            </a:xfrm>
            <a:prstGeom prst="rect">
              <a:avLst/>
            </a:prstGeom>
            <a:solidFill>
              <a:schemeClr val="accent1"/>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25" name="Rectangle 86"/>
            <p:cNvSpPr>
              <a:spLocks noChangeArrowheads="1"/>
            </p:cNvSpPr>
            <p:nvPr/>
          </p:nvSpPr>
          <p:spPr bwMode="auto">
            <a:xfrm rot="-5400000">
              <a:off x="4752" y="20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6" name="Rectangle 87"/>
            <p:cNvSpPr>
              <a:spLocks noChangeArrowheads="1"/>
            </p:cNvSpPr>
            <p:nvPr/>
          </p:nvSpPr>
          <p:spPr bwMode="auto">
            <a:xfrm rot="-5400000">
              <a:off x="4800"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7" name="Rectangle 88"/>
            <p:cNvSpPr>
              <a:spLocks noChangeArrowheads="1"/>
            </p:cNvSpPr>
            <p:nvPr/>
          </p:nvSpPr>
          <p:spPr bwMode="auto">
            <a:xfrm rot="-5400000">
              <a:off x="4848"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8" name="Rectangle 89"/>
            <p:cNvSpPr>
              <a:spLocks noChangeArrowheads="1"/>
            </p:cNvSpPr>
            <p:nvPr/>
          </p:nvSpPr>
          <p:spPr bwMode="auto">
            <a:xfrm rot="-5400000">
              <a:off x="4896"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29" name="Rectangle 90"/>
            <p:cNvSpPr>
              <a:spLocks noChangeArrowheads="1"/>
            </p:cNvSpPr>
            <p:nvPr/>
          </p:nvSpPr>
          <p:spPr bwMode="auto">
            <a:xfrm rot="-5400000">
              <a:off x="4944" y="201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0" name="Rectangle 91"/>
            <p:cNvSpPr>
              <a:spLocks noChangeArrowheads="1"/>
            </p:cNvSpPr>
            <p:nvPr/>
          </p:nvSpPr>
          <p:spPr bwMode="auto">
            <a:xfrm rot="-5400000">
              <a:off x="4992" y="206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1" name="Rectangle 92"/>
            <p:cNvSpPr>
              <a:spLocks noChangeArrowheads="1"/>
            </p:cNvSpPr>
            <p:nvPr/>
          </p:nvSpPr>
          <p:spPr bwMode="auto">
            <a:xfrm rot="-5400000">
              <a:off x="5088" y="216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2" name="Rectangle 93"/>
            <p:cNvSpPr>
              <a:spLocks noChangeArrowheads="1"/>
            </p:cNvSpPr>
            <p:nvPr/>
          </p:nvSpPr>
          <p:spPr bwMode="auto">
            <a:xfrm rot="-5400000">
              <a:off x="4704" y="278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3" name="Rectangle 94"/>
            <p:cNvSpPr>
              <a:spLocks noChangeArrowheads="1"/>
            </p:cNvSpPr>
            <p:nvPr/>
          </p:nvSpPr>
          <p:spPr bwMode="auto">
            <a:xfrm rot="-5400000">
              <a:off x="4944" y="278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4" name="Rectangle 95"/>
            <p:cNvSpPr>
              <a:spLocks noChangeArrowheads="1"/>
            </p:cNvSpPr>
            <p:nvPr/>
          </p:nvSpPr>
          <p:spPr bwMode="auto">
            <a:xfrm rot="-5400000">
              <a:off x="4896" y="283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5" name="Rectangle 96"/>
            <p:cNvSpPr>
              <a:spLocks noChangeArrowheads="1"/>
            </p:cNvSpPr>
            <p:nvPr/>
          </p:nvSpPr>
          <p:spPr bwMode="auto">
            <a:xfrm rot="-5400000">
              <a:off x="4896" y="278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636" name="Rectangle 97"/>
            <p:cNvSpPr>
              <a:spLocks noChangeArrowheads="1"/>
            </p:cNvSpPr>
            <p:nvPr/>
          </p:nvSpPr>
          <p:spPr bwMode="auto">
            <a:xfrm rot="-5400000">
              <a:off x="4848"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37" name="Rectangle 98"/>
            <p:cNvSpPr>
              <a:spLocks noChangeArrowheads="1"/>
            </p:cNvSpPr>
            <p:nvPr/>
          </p:nvSpPr>
          <p:spPr bwMode="auto">
            <a:xfrm rot="-5400000">
              <a:off x="4800"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38" name="Rectangle 99"/>
            <p:cNvSpPr>
              <a:spLocks noChangeArrowheads="1"/>
            </p:cNvSpPr>
            <p:nvPr/>
          </p:nvSpPr>
          <p:spPr bwMode="auto">
            <a:xfrm rot="-5400000">
              <a:off x="4752" y="283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39" name="Rectangle 100"/>
            <p:cNvSpPr>
              <a:spLocks noChangeArrowheads="1"/>
            </p:cNvSpPr>
            <p:nvPr/>
          </p:nvSpPr>
          <p:spPr bwMode="auto">
            <a:xfrm rot="-5400000">
              <a:off x="4848"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0" name="Rectangle 101"/>
            <p:cNvSpPr>
              <a:spLocks noChangeArrowheads="1"/>
            </p:cNvSpPr>
            <p:nvPr/>
          </p:nvSpPr>
          <p:spPr bwMode="auto">
            <a:xfrm rot="-5400000">
              <a:off x="4752"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1" name="Rectangle 102"/>
            <p:cNvSpPr>
              <a:spLocks noChangeArrowheads="1"/>
            </p:cNvSpPr>
            <p:nvPr/>
          </p:nvSpPr>
          <p:spPr bwMode="auto">
            <a:xfrm rot="-5400000">
              <a:off x="4800" y="278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2" name="Rectangle 103"/>
            <p:cNvSpPr>
              <a:spLocks noChangeArrowheads="1"/>
            </p:cNvSpPr>
            <p:nvPr/>
          </p:nvSpPr>
          <p:spPr bwMode="auto">
            <a:xfrm rot="-5400000">
              <a:off x="4944"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3" name="Rectangle 104"/>
            <p:cNvSpPr>
              <a:spLocks noChangeArrowheads="1"/>
            </p:cNvSpPr>
            <p:nvPr/>
          </p:nvSpPr>
          <p:spPr bwMode="auto">
            <a:xfrm rot="-5400000">
              <a:off x="4944"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4" name="Rectangle 105"/>
            <p:cNvSpPr>
              <a:spLocks noChangeArrowheads="1"/>
            </p:cNvSpPr>
            <p:nvPr/>
          </p:nvSpPr>
          <p:spPr bwMode="auto">
            <a:xfrm rot="-5400000">
              <a:off x="4896"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5" name="Rectangle 106"/>
            <p:cNvSpPr>
              <a:spLocks noChangeArrowheads="1"/>
            </p:cNvSpPr>
            <p:nvPr/>
          </p:nvSpPr>
          <p:spPr bwMode="auto">
            <a:xfrm rot="-5400000">
              <a:off x="4896"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6" name="Rectangle 107"/>
            <p:cNvSpPr>
              <a:spLocks noChangeArrowheads="1"/>
            </p:cNvSpPr>
            <p:nvPr/>
          </p:nvSpPr>
          <p:spPr bwMode="auto">
            <a:xfrm rot="-5400000">
              <a:off x="4848"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7" name="Rectangle 108"/>
            <p:cNvSpPr>
              <a:spLocks noChangeArrowheads="1"/>
            </p:cNvSpPr>
            <p:nvPr/>
          </p:nvSpPr>
          <p:spPr bwMode="auto">
            <a:xfrm rot="-5400000">
              <a:off x="4800"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8" name="Rectangle 109"/>
            <p:cNvSpPr>
              <a:spLocks noChangeArrowheads="1"/>
            </p:cNvSpPr>
            <p:nvPr/>
          </p:nvSpPr>
          <p:spPr bwMode="auto">
            <a:xfrm rot="-5400000">
              <a:off x="4848"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49" name="Rectangle 110"/>
            <p:cNvSpPr>
              <a:spLocks noChangeArrowheads="1"/>
            </p:cNvSpPr>
            <p:nvPr/>
          </p:nvSpPr>
          <p:spPr bwMode="auto">
            <a:xfrm rot="-5400000">
              <a:off x="4752"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0" name="Rectangle 111"/>
            <p:cNvSpPr>
              <a:spLocks noChangeArrowheads="1"/>
            </p:cNvSpPr>
            <p:nvPr/>
          </p:nvSpPr>
          <p:spPr bwMode="auto">
            <a:xfrm rot="-5400000">
              <a:off x="4800"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1" name="Rectangle 112"/>
            <p:cNvSpPr>
              <a:spLocks noChangeArrowheads="1"/>
            </p:cNvSpPr>
            <p:nvPr/>
          </p:nvSpPr>
          <p:spPr bwMode="auto">
            <a:xfrm rot="-5400000">
              <a:off x="4656"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2" name="Rectangle 113"/>
            <p:cNvSpPr>
              <a:spLocks noChangeArrowheads="1"/>
            </p:cNvSpPr>
            <p:nvPr/>
          </p:nvSpPr>
          <p:spPr bwMode="auto">
            <a:xfrm rot="-5400000">
              <a:off x="4704" y="273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3" name="Rectangle 114"/>
            <p:cNvSpPr>
              <a:spLocks noChangeArrowheads="1"/>
            </p:cNvSpPr>
            <p:nvPr/>
          </p:nvSpPr>
          <p:spPr bwMode="auto">
            <a:xfrm rot="-5400000">
              <a:off x="4752"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4" name="Rectangle 115"/>
            <p:cNvSpPr>
              <a:spLocks noChangeArrowheads="1"/>
            </p:cNvSpPr>
            <p:nvPr/>
          </p:nvSpPr>
          <p:spPr bwMode="auto">
            <a:xfrm rot="-5400000">
              <a:off x="4656"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5" name="Rectangle 116"/>
            <p:cNvSpPr>
              <a:spLocks noChangeArrowheads="1"/>
            </p:cNvSpPr>
            <p:nvPr/>
          </p:nvSpPr>
          <p:spPr bwMode="auto">
            <a:xfrm rot="-5400000">
              <a:off x="4704" y="268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6" name="Rectangle 117"/>
            <p:cNvSpPr>
              <a:spLocks noChangeArrowheads="1"/>
            </p:cNvSpPr>
            <p:nvPr/>
          </p:nvSpPr>
          <p:spPr bwMode="auto">
            <a:xfrm rot="-5400000">
              <a:off x="4752" y="21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7" name="Rectangle 118"/>
            <p:cNvSpPr>
              <a:spLocks noChangeArrowheads="1"/>
            </p:cNvSpPr>
            <p:nvPr/>
          </p:nvSpPr>
          <p:spPr bwMode="auto">
            <a:xfrm rot="-5400000">
              <a:off x="4800" y="21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8" name="Rectangle 119"/>
            <p:cNvSpPr>
              <a:spLocks noChangeArrowheads="1"/>
            </p:cNvSpPr>
            <p:nvPr/>
          </p:nvSpPr>
          <p:spPr bwMode="auto">
            <a:xfrm rot="-5400000">
              <a:off x="4848" y="21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59" name="Rectangle 120"/>
            <p:cNvSpPr>
              <a:spLocks noChangeArrowheads="1"/>
            </p:cNvSpPr>
            <p:nvPr/>
          </p:nvSpPr>
          <p:spPr bwMode="auto">
            <a:xfrm rot="-5400000">
              <a:off x="4896" y="21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0" name="Rectangle 121"/>
            <p:cNvSpPr>
              <a:spLocks noChangeArrowheads="1"/>
            </p:cNvSpPr>
            <p:nvPr/>
          </p:nvSpPr>
          <p:spPr bwMode="auto">
            <a:xfrm rot="-5400000">
              <a:off x="4944" y="211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1" name="Rectangle 122"/>
            <p:cNvSpPr>
              <a:spLocks noChangeArrowheads="1"/>
            </p:cNvSpPr>
            <p:nvPr/>
          </p:nvSpPr>
          <p:spPr bwMode="auto">
            <a:xfrm rot="-5400000">
              <a:off x="4704"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2" name="Rectangle 123"/>
            <p:cNvSpPr>
              <a:spLocks noChangeArrowheads="1"/>
            </p:cNvSpPr>
            <p:nvPr/>
          </p:nvSpPr>
          <p:spPr bwMode="auto">
            <a:xfrm rot="-5400000">
              <a:off x="4752"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3" name="Rectangle 124"/>
            <p:cNvSpPr>
              <a:spLocks noChangeArrowheads="1"/>
            </p:cNvSpPr>
            <p:nvPr/>
          </p:nvSpPr>
          <p:spPr bwMode="auto">
            <a:xfrm rot="-5400000">
              <a:off x="4800"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4" name="Rectangle 125"/>
            <p:cNvSpPr>
              <a:spLocks noChangeArrowheads="1"/>
            </p:cNvSpPr>
            <p:nvPr/>
          </p:nvSpPr>
          <p:spPr bwMode="auto">
            <a:xfrm rot="-5400000">
              <a:off x="4848"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5" name="Rectangle 126"/>
            <p:cNvSpPr>
              <a:spLocks noChangeArrowheads="1"/>
            </p:cNvSpPr>
            <p:nvPr/>
          </p:nvSpPr>
          <p:spPr bwMode="auto">
            <a:xfrm rot="-5400000">
              <a:off x="4896"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6" name="Rectangle 127"/>
            <p:cNvSpPr>
              <a:spLocks noChangeArrowheads="1"/>
            </p:cNvSpPr>
            <p:nvPr/>
          </p:nvSpPr>
          <p:spPr bwMode="auto">
            <a:xfrm rot="-5400000">
              <a:off x="4944"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7" name="Rectangle 128"/>
            <p:cNvSpPr>
              <a:spLocks noChangeArrowheads="1"/>
            </p:cNvSpPr>
            <p:nvPr/>
          </p:nvSpPr>
          <p:spPr bwMode="auto">
            <a:xfrm rot="-5400000">
              <a:off x="4992" y="216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8" name="Rectangle 129"/>
            <p:cNvSpPr>
              <a:spLocks noChangeArrowheads="1"/>
            </p:cNvSpPr>
            <p:nvPr/>
          </p:nvSpPr>
          <p:spPr bwMode="auto">
            <a:xfrm rot="-5400000">
              <a:off x="4704"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69" name="Rectangle 130"/>
            <p:cNvSpPr>
              <a:spLocks noChangeArrowheads="1"/>
            </p:cNvSpPr>
            <p:nvPr/>
          </p:nvSpPr>
          <p:spPr bwMode="auto">
            <a:xfrm rot="-5400000">
              <a:off x="4752"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0" name="Rectangle 131"/>
            <p:cNvSpPr>
              <a:spLocks noChangeArrowheads="1"/>
            </p:cNvSpPr>
            <p:nvPr/>
          </p:nvSpPr>
          <p:spPr bwMode="auto">
            <a:xfrm rot="-5400000">
              <a:off x="4800"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1" name="Rectangle 132"/>
            <p:cNvSpPr>
              <a:spLocks noChangeArrowheads="1"/>
            </p:cNvSpPr>
            <p:nvPr/>
          </p:nvSpPr>
          <p:spPr bwMode="auto">
            <a:xfrm rot="-5400000">
              <a:off x="4848"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2" name="Rectangle 133"/>
            <p:cNvSpPr>
              <a:spLocks noChangeArrowheads="1"/>
            </p:cNvSpPr>
            <p:nvPr/>
          </p:nvSpPr>
          <p:spPr bwMode="auto">
            <a:xfrm rot="-5400000">
              <a:off x="4896"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3" name="Rectangle 134"/>
            <p:cNvSpPr>
              <a:spLocks noChangeArrowheads="1"/>
            </p:cNvSpPr>
            <p:nvPr/>
          </p:nvSpPr>
          <p:spPr bwMode="auto">
            <a:xfrm rot="-5400000">
              <a:off x="4944"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4" name="Rectangle 135"/>
            <p:cNvSpPr>
              <a:spLocks noChangeArrowheads="1"/>
            </p:cNvSpPr>
            <p:nvPr/>
          </p:nvSpPr>
          <p:spPr bwMode="auto">
            <a:xfrm rot="-5400000">
              <a:off x="4992" y="220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5" name="Rectangle 136"/>
            <p:cNvSpPr>
              <a:spLocks noChangeArrowheads="1"/>
            </p:cNvSpPr>
            <p:nvPr/>
          </p:nvSpPr>
          <p:spPr bwMode="auto">
            <a:xfrm rot="-5400000">
              <a:off x="4704"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6" name="Rectangle 137"/>
            <p:cNvSpPr>
              <a:spLocks noChangeArrowheads="1"/>
            </p:cNvSpPr>
            <p:nvPr/>
          </p:nvSpPr>
          <p:spPr bwMode="auto">
            <a:xfrm rot="-5400000">
              <a:off x="4752"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7" name="Rectangle 138"/>
            <p:cNvSpPr>
              <a:spLocks noChangeArrowheads="1"/>
            </p:cNvSpPr>
            <p:nvPr/>
          </p:nvSpPr>
          <p:spPr bwMode="auto">
            <a:xfrm rot="-5400000">
              <a:off x="4800"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8" name="Rectangle 139"/>
            <p:cNvSpPr>
              <a:spLocks noChangeArrowheads="1"/>
            </p:cNvSpPr>
            <p:nvPr/>
          </p:nvSpPr>
          <p:spPr bwMode="auto">
            <a:xfrm rot="-5400000">
              <a:off x="4848"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79" name="Rectangle 140"/>
            <p:cNvSpPr>
              <a:spLocks noChangeArrowheads="1"/>
            </p:cNvSpPr>
            <p:nvPr/>
          </p:nvSpPr>
          <p:spPr bwMode="auto">
            <a:xfrm rot="-5400000">
              <a:off x="4896"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0" name="Rectangle 141"/>
            <p:cNvSpPr>
              <a:spLocks noChangeArrowheads="1"/>
            </p:cNvSpPr>
            <p:nvPr/>
          </p:nvSpPr>
          <p:spPr bwMode="auto">
            <a:xfrm rot="-5400000">
              <a:off x="4944"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1" name="Rectangle 142"/>
            <p:cNvSpPr>
              <a:spLocks noChangeArrowheads="1"/>
            </p:cNvSpPr>
            <p:nvPr/>
          </p:nvSpPr>
          <p:spPr bwMode="auto">
            <a:xfrm rot="-5400000">
              <a:off x="4992" y="225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2" name="Rectangle 143"/>
            <p:cNvSpPr>
              <a:spLocks noChangeArrowheads="1"/>
            </p:cNvSpPr>
            <p:nvPr/>
          </p:nvSpPr>
          <p:spPr bwMode="auto">
            <a:xfrm rot="-5400000">
              <a:off x="4656"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3" name="Rectangle 144"/>
            <p:cNvSpPr>
              <a:spLocks noChangeArrowheads="1"/>
            </p:cNvSpPr>
            <p:nvPr/>
          </p:nvSpPr>
          <p:spPr bwMode="auto">
            <a:xfrm rot="-5400000">
              <a:off x="4800"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4" name="Rectangle 145"/>
            <p:cNvSpPr>
              <a:spLocks noChangeArrowheads="1"/>
            </p:cNvSpPr>
            <p:nvPr/>
          </p:nvSpPr>
          <p:spPr bwMode="auto">
            <a:xfrm rot="-5400000">
              <a:off x="4704"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5" name="Rectangle 146"/>
            <p:cNvSpPr>
              <a:spLocks noChangeArrowheads="1"/>
            </p:cNvSpPr>
            <p:nvPr/>
          </p:nvSpPr>
          <p:spPr bwMode="auto">
            <a:xfrm rot="-5400000">
              <a:off x="4752" y="264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6" name="Rectangle 147"/>
            <p:cNvSpPr>
              <a:spLocks noChangeArrowheads="1"/>
            </p:cNvSpPr>
            <p:nvPr/>
          </p:nvSpPr>
          <p:spPr bwMode="auto">
            <a:xfrm rot="-5400000">
              <a:off x="4656"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7" name="Rectangle 148"/>
            <p:cNvSpPr>
              <a:spLocks noChangeArrowheads="1"/>
            </p:cNvSpPr>
            <p:nvPr/>
          </p:nvSpPr>
          <p:spPr bwMode="auto">
            <a:xfrm rot="-5400000">
              <a:off x="4704"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8" name="Rectangle 149"/>
            <p:cNvSpPr>
              <a:spLocks noChangeArrowheads="1"/>
            </p:cNvSpPr>
            <p:nvPr/>
          </p:nvSpPr>
          <p:spPr bwMode="auto">
            <a:xfrm rot="-5400000">
              <a:off x="4752" y="259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89" name="Rectangle 150"/>
            <p:cNvSpPr>
              <a:spLocks noChangeArrowheads="1"/>
            </p:cNvSpPr>
            <p:nvPr/>
          </p:nvSpPr>
          <p:spPr bwMode="auto">
            <a:xfrm rot="-5400000">
              <a:off x="4656"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0" name="Rectangle 151"/>
            <p:cNvSpPr>
              <a:spLocks noChangeArrowheads="1"/>
            </p:cNvSpPr>
            <p:nvPr/>
          </p:nvSpPr>
          <p:spPr bwMode="auto">
            <a:xfrm rot="-5400000">
              <a:off x="4704"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1" name="Rectangle 152"/>
            <p:cNvSpPr>
              <a:spLocks noChangeArrowheads="1"/>
            </p:cNvSpPr>
            <p:nvPr/>
          </p:nvSpPr>
          <p:spPr bwMode="auto">
            <a:xfrm rot="-5400000">
              <a:off x="4752" y="254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2" name="Rectangle 153"/>
            <p:cNvSpPr>
              <a:spLocks noChangeArrowheads="1"/>
            </p:cNvSpPr>
            <p:nvPr/>
          </p:nvSpPr>
          <p:spPr bwMode="auto">
            <a:xfrm rot="-5400000">
              <a:off x="4992"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3" name="Rectangle 154"/>
            <p:cNvSpPr>
              <a:spLocks noChangeArrowheads="1"/>
            </p:cNvSpPr>
            <p:nvPr/>
          </p:nvSpPr>
          <p:spPr bwMode="auto">
            <a:xfrm rot="-5400000">
              <a:off x="4992"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4" name="Rectangle 155"/>
            <p:cNvSpPr>
              <a:spLocks noChangeArrowheads="1"/>
            </p:cNvSpPr>
            <p:nvPr/>
          </p:nvSpPr>
          <p:spPr bwMode="auto">
            <a:xfrm rot="-5400000">
              <a:off x="4656"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5" name="Rectangle 156"/>
            <p:cNvSpPr>
              <a:spLocks noChangeArrowheads="1"/>
            </p:cNvSpPr>
            <p:nvPr/>
          </p:nvSpPr>
          <p:spPr bwMode="auto">
            <a:xfrm rot="-5400000">
              <a:off x="4704"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6" name="Rectangle 157"/>
            <p:cNvSpPr>
              <a:spLocks noChangeArrowheads="1"/>
            </p:cNvSpPr>
            <p:nvPr/>
          </p:nvSpPr>
          <p:spPr bwMode="auto">
            <a:xfrm rot="-5400000">
              <a:off x="4752"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7" name="Rectangle 158"/>
            <p:cNvSpPr>
              <a:spLocks noChangeArrowheads="1"/>
            </p:cNvSpPr>
            <p:nvPr/>
          </p:nvSpPr>
          <p:spPr bwMode="auto">
            <a:xfrm rot="-5400000">
              <a:off x="4800" y="2496"/>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8" name="Rectangle 159"/>
            <p:cNvSpPr>
              <a:spLocks noChangeArrowheads="1"/>
            </p:cNvSpPr>
            <p:nvPr/>
          </p:nvSpPr>
          <p:spPr bwMode="auto">
            <a:xfrm rot="-5400000">
              <a:off x="4656"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699" name="Rectangle 160"/>
            <p:cNvSpPr>
              <a:spLocks noChangeArrowheads="1"/>
            </p:cNvSpPr>
            <p:nvPr/>
          </p:nvSpPr>
          <p:spPr bwMode="auto">
            <a:xfrm rot="-5400000">
              <a:off x="4704"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0" name="Rectangle 161"/>
            <p:cNvSpPr>
              <a:spLocks noChangeArrowheads="1"/>
            </p:cNvSpPr>
            <p:nvPr/>
          </p:nvSpPr>
          <p:spPr bwMode="auto">
            <a:xfrm rot="-5400000">
              <a:off x="4752"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1" name="Rectangle 162"/>
            <p:cNvSpPr>
              <a:spLocks noChangeArrowheads="1"/>
            </p:cNvSpPr>
            <p:nvPr/>
          </p:nvSpPr>
          <p:spPr bwMode="auto">
            <a:xfrm rot="-5400000">
              <a:off x="4800"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2" name="Rectangle 163"/>
            <p:cNvSpPr>
              <a:spLocks noChangeArrowheads="1"/>
            </p:cNvSpPr>
            <p:nvPr/>
          </p:nvSpPr>
          <p:spPr bwMode="auto">
            <a:xfrm rot="-5400000">
              <a:off x="4848" y="2448"/>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3" name="Rectangle 164"/>
            <p:cNvSpPr>
              <a:spLocks noChangeArrowheads="1"/>
            </p:cNvSpPr>
            <p:nvPr/>
          </p:nvSpPr>
          <p:spPr bwMode="auto">
            <a:xfrm rot="-5400000">
              <a:off x="4944"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4" name="Rectangle 165"/>
            <p:cNvSpPr>
              <a:spLocks noChangeArrowheads="1"/>
            </p:cNvSpPr>
            <p:nvPr/>
          </p:nvSpPr>
          <p:spPr bwMode="auto">
            <a:xfrm rot="-5400000">
              <a:off x="4896"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5" name="Rectangle 166"/>
            <p:cNvSpPr>
              <a:spLocks noChangeArrowheads="1"/>
            </p:cNvSpPr>
            <p:nvPr/>
          </p:nvSpPr>
          <p:spPr bwMode="auto">
            <a:xfrm rot="-5400000">
              <a:off x="4848"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6" name="Rectangle 167"/>
            <p:cNvSpPr>
              <a:spLocks noChangeArrowheads="1"/>
            </p:cNvSpPr>
            <p:nvPr/>
          </p:nvSpPr>
          <p:spPr bwMode="auto">
            <a:xfrm rot="-5400000">
              <a:off x="4800"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7" name="Rectangle 168"/>
            <p:cNvSpPr>
              <a:spLocks noChangeArrowheads="1"/>
            </p:cNvSpPr>
            <p:nvPr/>
          </p:nvSpPr>
          <p:spPr bwMode="auto">
            <a:xfrm rot="-5400000">
              <a:off x="4704"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8" name="Rectangle 169"/>
            <p:cNvSpPr>
              <a:spLocks noChangeArrowheads="1"/>
            </p:cNvSpPr>
            <p:nvPr/>
          </p:nvSpPr>
          <p:spPr bwMode="auto">
            <a:xfrm rot="-5400000">
              <a:off x="4752"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09" name="Rectangle 170"/>
            <p:cNvSpPr>
              <a:spLocks noChangeArrowheads="1"/>
            </p:cNvSpPr>
            <p:nvPr/>
          </p:nvSpPr>
          <p:spPr bwMode="auto">
            <a:xfrm rot="-5400000">
              <a:off x="4656" y="2400"/>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0" name="Rectangle 171"/>
            <p:cNvSpPr>
              <a:spLocks noChangeArrowheads="1"/>
            </p:cNvSpPr>
            <p:nvPr/>
          </p:nvSpPr>
          <p:spPr bwMode="auto">
            <a:xfrm rot="-5400000">
              <a:off x="4944"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1" name="Rectangle 172"/>
            <p:cNvSpPr>
              <a:spLocks noChangeArrowheads="1"/>
            </p:cNvSpPr>
            <p:nvPr/>
          </p:nvSpPr>
          <p:spPr bwMode="auto">
            <a:xfrm rot="-5400000">
              <a:off x="4944"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2" name="Rectangle 173"/>
            <p:cNvSpPr>
              <a:spLocks noChangeArrowheads="1"/>
            </p:cNvSpPr>
            <p:nvPr/>
          </p:nvSpPr>
          <p:spPr bwMode="auto">
            <a:xfrm rot="-5400000">
              <a:off x="4896"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3" name="Rectangle 174"/>
            <p:cNvSpPr>
              <a:spLocks noChangeArrowheads="1"/>
            </p:cNvSpPr>
            <p:nvPr/>
          </p:nvSpPr>
          <p:spPr bwMode="auto">
            <a:xfrm rot="-5400000">
              <a:off x="4896"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4" name="Rectangle 175"/>
            <p:cNvSpPr>
              <a:spLocks noChangeArrowheads="1"/>
            </p:cNvSpPr>
            <p:nvPr/>
          </p:nvSpPr>
          <p:spPr bwMode="auto">
            <a:xfrm rot="-5400000">
              <a:off x="4848"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5" name="Rectangle 176"/>
            <p:cNvSpPr>
              <a:spLocks noChangeArrowheads="1"/>
            </p:cNvSpPr>
            <p:nvPr/>
          </p:nvSpPr>
          <p:spPr bwMode="auto">
            <a:xfrm rot="-5400000">
              <a:off x="4848"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6" name="Rectangle 177"/>
            <p:cNvSpPr>
              <a:spLocks noChangeArrowheads="1"/>
            </p:cNvSpPr>
            <p:nvPr/>
          </p:nvSpPr>
          <p:spPr bwMode="auto">
            <a:xfrm rot="-5400000">
              <a:off x="4800"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7" name="Rectangle 178"/>
            <p:cNvSpPr>
              <a:spLocks noChangeArrowheads="1"/>
            </p:cNvSpPr>
            <p:nvPr/>
          </p:nvSpPr>
          <p:spPr bwMode="auto">
            <a:xfrm rot="-5400000">
              <a:off x="4800"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8" name="Rectangle 179"/>
            <p:cNvSpPr>
              <a:spLocks noChangeArrowheads="1"/>
            </p:cNvSpPr>
            <p:nvPr/>
          </p:nvSpPr>
          <p:spPr bwMode="auto">
            <a:xfrm rot="-5400000">
              <a:off x="4752"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19" name="Rectangle 180"/>
            <p:cNvSpPr>
              <a:spLocks noChangeArrowheads="1"/>
            </p:cNvSpPr>
            <p:nvPr/>
          </p:nvSpPr>
          <p:spPr bwMode="auto">
            <a:xfrm rot="-5400000">
              <a:off x="4704"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20" name="Rectangle 181"/>
            <p:cNvSpPr>
              <a:spLocks noChangeArrowheads="1"/>
            </p:cNvSpPr>
            <p:nvPr/>
          </p:nvSpPr>
          <p:spPr bwMode="auto">
            <a:xfrm rot="-5400000">
              <a:off x="4752" y="2304"/>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21" name="Rectangle 182"/>
            <p:cNvSpPr>
              <a:spLocks noChangeArrowheads="1"/>
            </p:cNvSpPr>
            <p:nvPr/>
          </p:nvSpPr>
          <p:spPr bwMode="auto">
            <a:xfrm rot="-5400000">
              <a:off x="4656"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22" name="Rectangle 183"/>
            <p:cNvSpPr>
              <a:spLocks noChangeArrowheads="1"/>
            </p:cNvSpPr>
            <p:nvPr/>
          </p:nvSpPr>
          <p:spPr bwMode="auto">
            <a:xfrm rot="-5400000">
              <a:off x="4704" y="2352"/>
              <a:ext cx="48" cy="48"/>
            </a:xfrm>
            <a:prstGeom prst="rect">
              <a:avLst/>
            </a:prstGeom>
            <a:solidFill>
              <a:srgbClr val="FF0000"/>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23" name="Rectangle 184" descr="Large grid"/>
            <p:cNvSpPr>
              <a:spLocks noChangeArrowheads="1"/>
            </p:cNvSpPr>
            <p:nvPr/>
          </p:nvSpPr>
          <p:spPr bwMode="auto">
            <a:xfrm>
              <a:off x="4272" y="1920"/>
              <a:ext cx="1104" cy="110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l" defTabSz="457200" eaLnBrk="1" hangingPunct="1"/>
              <a:endParaRPr lang="nl-NL" sz="1800" b="0">
                <a:solidFill>
                  <a:srgbClr val="000000"/>
                </a:solidFill>
                <a:latin typeface="Calibri" charset="0"/>
              </a:endParaRPr>
            </a:p>
          </p:txBody>
        </p:sp>
        <p:sp>
          <p:nvSpPr>
            <p:cNvPr id="748724" name="Line 185"/>
            <p:cNvSpPr>
              <a:spLocks noChangeShapeType="1"/>
            </p:cNvSpPr>
            <p:nvPr/>
          </p:nvSpPr>
          <p:spPr bwMode="auto">
            <a:xfrm>
              <a:off x="4272" y="196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25" name="Line 186"/>
            <p:cNvSpPr>
              <a:spLocks noChangeShapeType="1"/>
            </p:cNvSpPr>
            <p:nvPr/>
          </p:nvSpPr>
          <p:spPr bwMode="auto">
            <a:xfrm>
              <a:off x="4272" y="201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26" name="Line 187"/>
            <p:cNvSpPr>
              <a:spLocks noChangeShapeType="1"/>
            </p:cNvSpPr>
            <p:nvPr/>
          </p:nvSpPr>
          <p:spPr bwMode="auto">
            <a:xfrm>
              <a:off x="4272" y="206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27" name="Line 188"/>
            <p:cNvSpPr>
              <a:spLocks noChangeShapeType="1"/>
            </p:cNvSpPr>
            <p:nvPr/>
          </p:nvSpPr>
          <p:spPr bwMode="auto">
            <a:xfrm>
              <a:off x="4272" y="211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28" name="Line 189"/>
            <p:cNvSpPr>
              <a:spLocks noChangeShapeType="1"/>
            </p:cNvSpPr>
            <p:nvPr/>
          </p:nvSpPr>
          <p:spPr bwMode="auto">
            <a:xfrm>
              <a:off x="4272" y="216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29" name="Line 190"/>
            <p:cNvSpPr>
              <a:spLocks noChangeShapeType="1"/>
            </p:cNvSpPr>
            <p:nvPr/>
          </p:nvSpPr>
          <p:spPr bwMode="auto">
            <a:xfrm>
              <a:off x="4272" y="220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0" name="Line 191"/>
            <p:cNvSpPr>
              <a:spLocks noChangeShapeType="1"/>
            </p:cNvSpPr>
            <p:nvPr/>
          </p:nvSpPr>
          <p:spPr bwMode="auto">
            <a:xfrm>
              <a:off x="4272" y="225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1" name="Line 192"/>
            <p:cNvSpPr>
              <a:spLocks noChangeShapeType="1"/>
            </p:cNvSpPr>
            <p:nvPr/>
          </p:nvSpPr>
          <p:spPr bwMode="auto">
            <a:xfrm>
              <a:off x="4272" y="230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2" name="Line 193"/>
            <p:cNvSpPr>
              <a:spLocks noChangeShapeType="1"/>
            </p:cNvSpPr>
            <p:nvPr/>
          </p:nvSpPr>
          <p:spPr bwMode="auto">
            <a:xfrm>
              <a:off x="4272" y="235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3" name="Line 194"/>
            <p:cNvSpPr>
              <a:spLocks noChangeShapeType="1"/>
            </p:cNvSpPr>
            <p:nvPr/>
          </p:nvSpPr>
          <p:spPr bwMode="auto">
            <a:xfrm>
              <a:off x="4272" y="240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4" name="Line 195"/>
            <p:cNvSpPr>
              <a:spLocks noChangeShapeType="1"/>
            </p:cNvSpPr>
            <p:nvPr/>
          </p:nvSpPr>
          <p:spPr bwMode="auto">
            <a:xfrm>
              <a:off x="4272" y="244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5" name="Line 196"/>
            <p:cNvSpPr>
              <a:spLocks noChangeShapeType="1"/>
            </p:cNvSpPr>
            <p:nvPr/>
          </p:nvSpPr>
          <p:spPr bwMode="auto">
            <a:xfrm>
              <a:off x="4272" y="249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6" name="Line 197"/>
            <p:cNvSpPr>
              <a:spLocks noChangeShapeType="1"/>
            </p:cNvSpPr>
            <p:nvPr/>
          </p:nvSpPr>
          <p:spPr bwMode="auto">
            <a:xfrm>
              <a:off x="4272" y="254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7" name="Line 198"/>
            <p:cNvSpPr>
              <a:spLocks noChangeShapeType="1"/>
            </p:cNvSpPr>
            <p:nvPr/>
          </p:nvSpPr>
          <p:spPr bwMode="auto">
            <a:xfrm>
              <a:off x="4272" y="264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8" name="Line 199"/>
            <p:cNvSpPr>
              <a:spLocks noChangeShapeType="1"/>
            </p:cNvSpPr>
            <p:nvPr/>
          </p:nvSpPr>
          <p:spPr bwMode="auto">
            <a:xfrm>
              <a:off x="4272" y="268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39" name="Line 200"/>
            <p:cNvSpPr>
              <a:spLocks noChangeShapeType="1"/>
            </p:cNvSpPr>
            <p:nvPr/>
          </p:nvSpPr>
          <p:spPr bwMode="auto">
            <a:xfrm>
              <a:off x="4272" y="268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0" name="Line 201"/>
            <p:cNvSpPr>
              <a:spLocks noChangeShapeType="1"/>
            </p:cNvSpPr>
            <p:nvPr/>
          </p:nvSpPr>
          <p:spPr bwMode="auto">
            <a:xfrm>
              <a:off x="4272" y="273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1" name="Line 202"/>
            <p:cNvSpPr>
              <a:spLocks noChangeShapeType="1"/>
            </p:cNvSpPr>
            <p:nvPr/>
          </p:nvSpPr>
          <p:spPr bwMode="auto">
            <a:xfrm>
              <a:off x="4272" y="2784"/>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2" name="Line 203"/>
            <p:cNvSpPr>
              <a:spLocks noChangeShapeType="1"/>
            </p:cNvSpPr>
            <p:nvPr/>
          </p:nvSpPr>
          <p:spPr bwMode="auto">
            <a:xfrm>
              <a:off x="4272" y="283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3" name="Line 204"/>
            <p:cNvSpPr>
              <a:spLocks noChangeShapeType="1"/>
            </p:cNvSpPr>
            <p:nvPr/>
          </p:nvSpPr>
          <p:spPr bwMode="auto">
            <a:xfrm>
              <a:off x="4272" y="2880"/>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4" name="Line 205"/>
            <p:cNvSpPr>
              <a:spLocks noChangeShapeType="1"/>
            </p:cNvSpPr>
            <p:nvPr/>
          </p:nvSpPr>
          <p:spPr bwMode="auto">
            <a:xfrm>
              <a:off x="4272" y="2928"/>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5" name="Line 206"/>
            <p:cNvSpPr>
              <a:spLocks noChangeShapeType="1"/>
            </p:cNvSpPr>
            <p:nvPr/>
          </p:nvSpPr>
          <p:spPr bwMode="auto">
            <a:xfrm>
              <a:off x="4272" y="2976"/>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6" name="Line 207"/>
            <p:cNvSpPr>
              <a:spLocks noChangeShapeType="1"/>
            </p:cNvSpPr>
            <p:nvPr/>
          </p:nvSpPr>
          <p:spPr bwMode="auto">
            <a:xfrm rot="-5400000">
              <a:off x="4344"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7" name="Line 208"/>
            <p:cNvSpPr>
              <a:spLocks noChangeShapeType="1"/>
            </p:cNvSpPr>
            <p:nvPr/>
          </p:nvSpPr>
          <p:spPr bwMode="auto">
            <a:xfrm rot="-5400000">
              <a:off x="4296"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8" name="Line 209"/>
            <p:cNvSpPr>
              <a:spLocks noChangeShapeType="1"/>
            </p:cNvSpPr>
            <p:nvPr/>
          </p:nvSpPr>
          <p:spPr bwMode="auto">
            <a:xfrm rot="-5400000">
              <a:off x="4248"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49" name="Line 210"/>
            <p:cNvSpPr>
              <a:spLocks noChangeShapeType="1"/>
            </p:cNvSpPr>
            <p:nvPr/>
          </p:nvSpPr>
          <p:spPr bwMode="auto">
            <a:xfrm rot="-5400000">
              <a:off x="4200"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0" name="Line 211"/>
            <p:cNvSpPr>
              <a:spLocks noChangeShapeType="1"/>
            </p:cNvSpPr>
            <p:nvPr/>
          </p:nvSpPr>
          <p:spPr bwMode="auto">
            <a:xfrm rot="-5400000">
              <a:off x="4152"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1" name="Line 212"/>
            <p:cNvSpPr>
              <a:spLocks noChangeShapeType="1"/>
            </p:cNvSpPr>
            <p:nvPr/>
          </p:nvSpPr>
          <p:spPr bwMode="auto">
            <a:xfrm rot="-5400000">
              <a:off x="4104"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2" name="Line 213"/>
            <p:cNvSpPr>
              <a:spLocks noChangeShapeType="1"/>
            </p:cNvSpPr>
            <p:nvPr/>
          </p:nvSpPr>
          <p:spPr bwMode="auto">
            <a:xfrm rot="-5400000">
              <a:off x="4056"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3" name="Line 214"/>
            <p:cNvSpPr>
              <a:spLocks noChangeShapeType="1"/>
            </p:cNvSpPr>
            <p:nvPr/>
          </p:nvSpPr>
          <p:spPr bwMode="auto">
            <a:xfrm rot="-5400000">
              <a:off x="4008"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4" name="Line 215"/>
            <p:cNvSpPr>
              <a:spLocks noChangeShapeType="1"/>
            </p:cNvSpPr>
            <p:nvPr/>
          </p:nvSpPr>
          <p:spPr bwMode="auto">
            <a:xfrm rot="-5400000">
              <a:off x="3960"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5" name="Line 216"/>
            <p:cNvSpPr>
              <a:spLocks noChangeShapeType="1"/>
            </p:cNvSpPr>
            <p:nvPr/>
          </p:nvSpPr>
          <p:spPr bwMode="auto">
            <a:xfrm rot="-5400000">
              <a:off x="3912"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6" name="Line 217"/>
            <p:cNvSpPr>
              <a:spLocks noChangeShapeType="1"/>
            </p:cNvSpPr>
            <p:nvPr/>
          </p:nvSpPr>
          <p:spPr bwMode="auto">
            <a:xfrm rot="-5400000">
              <a:off x="3864"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7" name="Line 218"/>
            <p:cNvSpPr>
              <a:spLocks noChangeShapeType="1"/>
            </p:cNvSpPr>
            <p:nvPr/>
          </p:nvSpPr>
          <p:spPr bwMode="auto">
            <a:xfrm rot="-5400000">
              <a:off x="3816"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8" name="Line 219"/>
            <p:cNvSpPr>
              <a:spLocks noChangeShapeType="1"/>
            </p:cNvSpPr>
            <p:nvPr/>
          </p:nvSpPr>
          <p:spPr bwMode="auto">
            <a:xfrm rot="-5400000">
              <a:off x="3768"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59" name="Line 220"/>
            <p:cNvSpPr>
              <a:spLocks noChangeShapeType="1"/>
            </p:cNvSpPr>
            <p:nvPr/>
          </p:nvSpPr>
          <p:spPr bwMode="auto">
            <a:xfrm rot="-5400000">
              <a:off x="4392"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0" name="Line 221"/>
            <p:cNvSpPr>
              <a:spLocks noChangeShapeType="1"/>
            </p:cNvSpPr>
            <p:nvPr/>
          </p:nvSpPr>
          <p:spPr bwMode="auto">
            <a:xfrm rot="-5400000">
              <a:off x="4488"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1" name="Line 222"/>
            <p:cNvSpPr>
              <a:spLocks noChangeShapeType="1"/>
            </p:cNvSpPr>
            <p:nvPr/>
          </p:nvSpPr>
          <p:spPr bwMode="auto">
            <a:xfrm rot="-5400000">
              <a:off x="4776"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2" name="Line 223"/>
            <p:cNvSpPr>
              <a:spLocks noChangeShapeType="1"/>
            </p:cNvSpPr>
            <p:nvPr/>
          </p:nvSpPr>
          <p:spPr bwMode="auto">
            <a:xfrm rot="-5400000">
              <a:off x="4440"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3" name="Line 224"/>
            <p:cNvSpPr>
              <a:spLocks noChangeShapeType="1"/>
            </p:cNvSpPr>
            <p:nvPr/>
          </p:nvSpPr>
          <p:spPr bwMode="auto">
            <a:xfrm rot="-5400000">
              <a:off x="4728"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4" name="Line 225"/>
            <p:cNvSpPr>
              <a:spLocks noChangeShapeType="1"/>
            </p:cNvSpPr>
            <p:nvPr/>
          </p:nvSpPr>
          <p:spPr bwMode="auto">
            <a:xfrm rot="-5400000">
              <a:off x="4680"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5" name="Line 226"/>
            <p:cNvSpPr>
              <a:spLocks noChangeShapeType="1"/>
            </p:cNvSpPr>
            <p:nvPr/>
          </p:nvSpPr>
          <p:spPr bwMode="auto">
            <a:xfrm rot="-5400000">
              <a:off x="4632"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6" name="Line 227"/>
            <p:cNvSpPr>
              <a:spLocks noChangeShapeType="1"/>
            </p:cNvSpPr>
            <p:nvPr/>
          </p:nvSpPr>
          <p:spPr bwMode="auto">
            <a:xfrm rot="-5400000">
              <a:off x="4584"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7" name="Line 228"/>
            <p:cNvSpPr>
              <a:spLocks noChangeShapeType="1"/>
            </p:cNvSpPr>
            <p:nvPr/>
          </p:nvSpPr>
          <p:spPr bwMode="auto">
            <a:xfrm rot="-5400000">
              <a:off x="4536" y="247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8" name="Line 229"/>
            <p:cNvSpPr>
              <a:spLocks noChangeShapeType="1"/>
            </p:cNvSpPr>
            <p:nvPr/>
          </p:nvSpPr>
          <p:spPr bwMode="auto">
            <a:xfrm>
              <a:off x="4272" y="2592"/>
              <a:ext cx="110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748769" name="Freeform 230"/>
            <p:cNvSpPr>
              <a:spLocks/>
            </p:cNvSpPr>
            <p:nvPr/>
          </p:nvSpPr>
          <p:spPr bwMode="auto">
            <a:xfrm>
              <a:off x="4878" y="2400"/>
              <a:ext cx="354" cy="351"/>
            </a:xfrm>
            <a:custGeom>
              <a:avLst/>
              <a:gdLst>
                <a:gd name="T0" fmla="*/ 216 w 354"/>
                <a:gd name="T1" fmla="*/ 9 h 351"/>
                <a:gd name="T2" fmla="*/ 142 w 354"/>
                <a:gd name="T3" fmla="*/ 56 h 351"/>
                <a:gd name="T4" fmla="*/ 12 w 354"/>
                <a:gd name="T5" fmla="*/ 129 h 351"/>
                <a:gd name="T6" fmla="*/ 31 w 354"/>
                <a:gd name="T7" fmla="*/ 212 h 351"/>
                <a:gd name="T8" fmla="*/ 132 w 354"/>
                <a:gd name="T9" fmla="*/ 240 h 351"/>
                <a:gd name="T10" fmla="*/ 169 w 354"/>
                <a:gd name="T11" fmla="*/ 323 h 351"/>
                <a:gd name="T12" fmla="*/ 197 w 354"/>
                <a:gd name="T13" fmla="*/ 332 h 351"/>
                <a:gd name="T14" fmla="*/ 252 w 354"/>
                <a:gd name="T15" fmla="*/ 351 h 351"/>
                <a:gd name="T16" fmla="*/ 354 w 354"/>
                <a:gd name="T17" fmla="*/ 139 h 351"/>
                <a:gd name="T18" fmla="*/ 345 w 354"/>
                <a:gd name="T19" fmla="*/ 46 h 351"/>
                <a:gd name="T20" fmla="*/ 336 w 354"/>
                <a:gd name="T21" fmla="*/ 19 h 351"/>
                <a:gd name="T22" fmla="*/ 280 w 354"/>
                <a:gd name="T23" fmla="*/ 0 h 351"/>
                <a:gd name="T24" fmla="*/ 216 w 354"/>
                <a:gd name="T25" fmla="*/ 9 h 3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4"/>
                <a:gd name="T40" fmla="*/ 0 h 351"/>
                <a:gd name="T41" fmla="*/ 354 w 354"/>
                <a:gd name="T42" fmla="*/ 351 h 3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4" h="351">
                  <a:moveTo>
                    <a:pt x="216" y="9"/>
                  </a:moveTo>
                  <a:cubicBezTo>
                    <a:pt x="190" y="47"/>
                    <a:pt x="183" y="41"/>
                    <a:pt x="142" y="56"/>
                  </a:cubicBezTo>
                  <a:cubicBezTo>
                    <a:pt x="103" y="93"/>
                    <a:pt x="56" y="101"/>
                    <a:pt x="12" y="129"/>
                  </a:cubicBezTo>
                  <a:cubicBezTo>
                    <a:pt x="0" y="166"/>
                    <a:pt x="3" y="185"/>
                    <a:pt x="31" y="212"/>
                  </a:cubicBezTo>
                  <a:cubicBezTo>
                    <a:pt x="87" y="194"/>
                    <a:pt x="84" y="224"/>
                    <a:pt x="132" y="240"/>
                  </a:cubicBezTo>
                  <a:cubicBezTo>
                    <a:pt x="167" y="275"/>
                    <a:pt x="149" y="298"/>
                    <a:pt x="169" y="323"/>
                  </a:cubicBezTo>
                  <a:cubicBezTo>
                    <a:pt x="175" y="331"/>
                    <a:pt x="188" y="329"/>
                    <a:pt x="197" y="332"/>
                  </a:cubicBezTo>
                  <a:cubicBezTo>
                    <a:pt x="215" y="338"/>
                    <a:pt x="252" y="351"/>
                    <a:pt x="252" y="351"/>
                  </a:cubicBezTo>
                  <a:cubicBezTo>
                    <a:pt x="330" y="326"/>
                    <a:pt x="339" y="209"/>
                    <a:pt x="354" y="139"/>
                  </a:cubicBezTo>
                  <a:cubicBezTo>
                    <a:pt x="351" y="108"/>
                    <a:pt x="350" y="77"/>
                    <a:pt x="345" y="46"/>
                  </a:cubicBezTo>
                  <a:cubicBezTo>
                    <a:pt x="344" y="37"/>
                    <a:pt x="344" y="24"/>
                    <a:pt x="336" y="19"/>
                  </a:cubicBezTo>
                  <a:cubicBezTo>
                    <a:pt x="320" y="8"/>
                    <a:pt x="280" y="0"/>
                    <a:pt x="280" y="0"/>
                  </a:cubicBezTo>
                  <a:cubicBezTo>
                    <a:pt x="259" y="7"/>
                    <a:pt x="232" y="27"/>
                    <a:pt x="216" y="9"/>
                  </a:cubicBezTo>
                  <a:close/>
                </a:path>
              </a:pathLst>
            </a:cu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48770" name="Rectangle 231"/>
            <p:cNvSpPr>
              <a:spLocks noChangeArrowheads="1"/>
            </p:cNvSpPr>
            <p:nvPr/>
          </p:nvSpPr>
          <p:spPr bwMode="auto">
            <a:xfrm rot="-5400000">
              <a:off x="5040" y="268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1" name="Rectangle 232"/>
            <p:cNvSpPr>
              <a:spLocks noChangeArrowheads="1"/>
            </p:cNvSpPr>
            <p:nvPr/>
          </p:nvSpPr>
          <p:spPr bwMode="auto">
            <a:xfrm rot="-5400000">
              <a:off x="5088" y="2736"/>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2" name="Rectangle 233"/>
            <p:cNvSpPr>
              <a:spLocks noChangeArrowheads="1"/>
            </p:cNvSpPr>
            <p:nvPr/>
          </p:nvSpPr>
          <p:spPr bwMode="auto">
            <a:xfrm rot="-5400000">
              <a:off x="4992" y="268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3" name="Rectangle 234"/>
            <p:cNvSpPr>
              <a:spLocks noChangeArrowheads="1"/>
            </p:cNvSpPr>
            <p:nvPr/>
          </p:nvSpPr>
          <p:spPr bwMode="auto">
            <a:xfrm rot="-5400000">
              <a:off x="5040" y="2736"/>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4" name="Rectangle 235"/>
            <p:cNvSpPr>
              <a:spLocks noChangeArrowheads="1"/>
            </p:cNvSpPr>
            <p:nvPr/>
          </p:nvSpPr>
          <p:spPr bwMode="auto">
            <a:xfrm rot="-5400000">
              <a:off x="4992" y="264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5" name="Rectangle 236"/>
            <p:cNvSpPr>
              <a:spLocks noChangeArrowheads="1"/>
            </p:cNvSpPr>
            <p:nvPr/>
          </p:nvSpPr>
          <p:spPr bwMode="auto">
            <a:xfrm rot="-5400000">
              <a:off x="4944" y="264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6" name="Rectangle 237"/>
            <p:cNvSpPr>
              <a:spLocks noChangeArrowheads="1"/>
            </p:cNvSpPr>
            <p:nvPr/>
          </p:nvSpPr>
          <p:spPr bwMode="auto">
            <a:xfrm rot="-5400000">
              <a:off x="4896" y="264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7" name="Rectangle 238"/>
            <p:cNvSpPr>
              <a:spLocks noChangeArrowheads="1"/>
            </p:cNvSpPr>
            <p:nvPr/>
          </p:nvSpPr>
          <p:spPr bwMode="auto">
            <a:xfrm rot="-5400000">
              <a:off x="4800" y="259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8" name="Rectangle 239"/>
            <p:cNvSpPr>
              <a:spLocks noChangeArrowheads="1"/>
            </p:cNvSpPr>
            <p:nvPr/>
          </p:nvSpPr>
          <p:spPr bwMode="auto">
            <a:xfrm rot="-5400000">
              <a:off x="4896" y="259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79" name="Rectangle 240"/>
            <p:cNvSpPr>
              <a:spLocks noChangeArrowheads="1"/>
            </p:cNvSpPr>
            <p:nvPr/>
          </p:nvSpPr>
          <p:spPr bwMode="auto">
            <a:xfrm rot="-5400000">
              <a:off x="4848" y="259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0" name="Rectangle 241"/>
            <p:cNvSpPr>
              <a:spLocks noChangeArrowheads="1"/>
            </p:cNvSpPr>
            <p:nvPr/>
          </p:nvSpPr>
          <p:spPr bwMode="auto">
            <a:xfrm rot="-5400000">
              <a:off x="4800" y="2544"/>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1" name="Rectangle 242"/>
            <p:cNvSpPr>
              <a:spLocks noChangeArrowheads="1"/>
            </p:cNvSpPr>
            <p:nvPr/>
          </p:nvSpPr>
          <p:spPr bwMode="auto">
            <a:xfrm rot="-5400000">
              <a:off x="4848" y="264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2" name="Rectangle 243"/>
            <p:cNvSpPr>
              <a:spLocks noChangeArrowheads="1"/>
            </p:cNvSpPr>
            <p:nvPr/>
          </p:nvSpPr>
          <p:spPr bwMode="auto">
            <a:xfrm rot="-5400000">
              <a:off x="4944" y="259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3" name="Rectangle 244"/>
            <p:cNvSpPr>
              <a:spLocks noChangeArrowheads="1"/>
            </p:cNvSpPr>
            <p:nvPr/>
          </p:nvSpPr>
          <p:spPr bwMode="auto">
            <a:xfrm rot="-5400000">
              <a:off x="4848" y="2544"/>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4" name="Rectangle 245"/>
            <p:cNvSpPr>
              <a:spLocks noChangeArrowheads="1"/>
            </p:cNvSpPr>
            <p:nvPr/>
          </p:nvSpPr>
          <p:spPr bwMode="auto">
            <a:xfrm rot="-5400000">
              <a:off x="4848" y="2496"/>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5" name="Rectangle 246"/>
            <p:cNvSpPr>
              <a:spLocks noChangeArrowheads="1"/>
            </p:cNvSpPr>
            <p:nvPr/>
          </p:nvSpPr>
          <p:spPr bwMode="auto">
            <a:xfrm rot="-5400000">
              <a:off x="4896" y="2496"/>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6" name="Rectangle 247"/>
            <p:cNvSpPr>
              <a:spLocks noChangeArrowheads="1"/>
            </p:cNvSpPr>
            <p:nvPr/>
          </p:nvSpPr>
          <p:spPr bwMode="auto">
            <a:xfrm rot="-5400000">
              <a:off x="4896" y="244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7" name="Rectangle 248"/>
            <p:cNvSpPr>
              <a:spLocks noChangeArrowheads="1"/>
            </p:cNvSpPr>
            <p:nvPr/>
          </p:nvSpPr>
          <p:spPr bwMode="auto">
            <a:xfrm rot="-5400000">
              <a:off x="4944" y="244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8" name="Rectangle 249"/>
            <p:cNvSpPr>
              <a:spLocks noChangeArrowheads="1"/>
            </p:cNvSpPr>
            <p:nvPr/>
          </p:nvSpPr>
          <p:spPr bwMode="auto">
            <a:xfrm rot="-5400000">
              <a:off x="4992" y="244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89" name="Rectangle 250"/>
            <p:cNvSpPr>
              <a:spLocks noChangeArrowheads="1"/>
            </p:cNvSpPr>
            <p:nvPr/>
          </p:nvSpPr>
          <p:spPr bwMode="auto">
            <a:xfrm rot="-5400000">
              <a:off x="4992" y="240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0" name="Rectangle 251"/>
            <p:cNvSpPr>
              <a:spLocks noChangeArrowheads="1"/>
            </p:cNvSpPr>
            <p:nvPr/>
          </p:nvSpPr>
          <p:spPr bwMode="auto">
            <a:xfrm rot="-5400000">
              <a:off x="5040" y="240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1" name="Rectangle 252"/>
            <p:cNvSpPr>
              <a:spLocks noChangeArrowheads="1"/>
            </p:cNvSpPr>
            <p:nvPr/>
          </p:nvSpPr>
          <p:spPr bwMode="auto">
            <a:xfrm rot="-5400000">
              <a:off x="5040" y="235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2" name="Rectangle 253"/>
            <p:cNvSpPr>
              <a:spLocks noChangeArrowheads="1"/>
            </p:cNvSpPr>
            <p:nvPr/>
          </p:nvSpPr>
          <p:spPr bwMode="auto">
            <a:xfrm rot="-5400000">
              <a:off x="5088" y="235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3" name="Rectangle 254"/>
            <p:cNvSpPr>
              <a:spLocks noChangeArrowheads="1"/>
            </p:cNvSpPr>
            <p:nvPr/>
          </p:nvSpPr>
          <p:spPr bwMode="auto">
            <a:xfrm rot="-5400000">
              <a:off x="5088" y="2400"/>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4" name="Rectangle 255"/>
            <p:cNvSpPr>
              <a:spLocks noChangeArrowheads="1"/>
            </p:cNvSpPr>
            <p:nvPr/>
          </p:nvSpPr>
          <p:spPr bwMode="auto">
            <a:xfrm rot="-5400000">
              <a:off x="5136" y="2352"/>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5" name="Rectangle 256"/>
            <p:cNvSpPr>
              <a:spLocks noChangeArrowheads="1"/>
            </p:cNvSpPr>
            <p:nvPr/>
          </p:nvSpPr>
          <p:spPr bwMode="auto">
            <a:xfrm rot="-5400000">
              <a:off x="4944" y="2496"/>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6" name="Rectangle 257"/>
            <p:cNvSpPr>
              <a:spLocks noChangeArrowheads="1"/>
            </p:cNvSpPr>
            <p:nvPr/>
          </p:nvSpPr>
          <p:spPr bwMode="auto">
            <a:xfrm rot="-5400000">
              <a:off x="5040" y="2448"/>
              <a:ext cx="48" cy="48"/>
            </a:xfrm>
            <a:prstGeom prst="rect">
              <a:avLst/>
            </a:prstGeom>
            <a:solidFill>
              <a:srgbClr val="000066"/>
            </a:solidFill>
            <a:ln w="9525">
              <a:solidFill>
                <a:schemeClr val="tx1"/>
              </a:solidFill>
              <a:miter lim="800000"/>
              <a:headEnd/>
              <a:tailEnd/>
            </a:ln>
          </p:spPr>
          <p:txBody>
            <a:bodyPr vert="eaVert" wrap="none" anchor="ctr"/>
            <a:lstStyle/>
            <a:p>
              <a:pPr algn="ctr" defTabSz="457200"/>
              <a:endParaRPr lang="nl-NL" b="0">
                <a:solidFill>
                  <a:srgbClr val="000000"/>
                </a:solidFill>
              </a:endParaRPr>
            </a:p>
          </p:txBody>
        </p:sp>
        <p:sp>
          <p:nvSpPr>
            <p:cNvPr id="748797" name="Rectangle 258"/>
            <p:cNvSpPr>
              <a:spLocks noChangeArrowheads="1"/>
            </p:cNvSpPr>
            <p:nvPr/>
          </p:nvSpPr>
          <p:spPr bwMode="auto">
            <a:xfrm rot="-5400000">
              <a:off x="5184"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798" name="Rectangle 259"/>
            <p:cNvSpPr>
              <a:spLocks noChangeArrowheads="1"/>
            </p:cNvSpPr>
            <p:nvPr/>
          </p:nvSpPr>
          <p:spPr bwMode="auto">
            <a:xfrm rot="-5400000">
              <a:off x="5136" y="240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799" name="Rectangle 260"/>
            <p:cNvSpPr>
              <a:spLocks noChangeArrowheads="1"/>
            </p:cNvSpPr>
            <p:nvPr/>
          </p:nvSpPr>
          <p:spPr bwMode="auto">
            <a:xfrm rot="-5400000">
              <a:off x="5184"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0" name="Rectangle 261"/>
            <p:cNvSpPr>
              <a:spLocks noChangeArrowheads="1"/>
            </p:cNvSpPr>
            <p:nvPr/>
          </p:nvSpPr>
          <p:spPr bwMode="auto">
            <a:xfrm rot="-5400000">
              <a:off x="5232" y="244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1" name="Rectangle 262"/>
            <p:cNvSpPr>
              <a:spLocks noChangeArrowheads="1"/>
            </p:cNvSpPr>
            <p:nvPr/>
          </p:nvSpPr>
          <p:spPr bwMode="auto">
            <a:xfrm rot="-5400000">
              <a:off x="5184"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2" name="Rectangle 263"/>
            <p:cNvSpPr>
              <a:spLocks noChangeArrowheads="1"/>
            </p:cNvSpPr>
            <p:nvPr/>
          </p:nvSpPr>
          <p:spPr bwMode="auto">
            <a:xfrm rot="-5400000">
              <a:off x="5232" y="249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3" name="Rectangle 264"/>
            <p:cNvSpPr>
              <a:spLocks noChangeArrowheads="1"/>
            </p:cNvSpPr>
            <p:nvPr/>
          </p:nvSpPr>
          <p:spPr bwMode="auto">
            <a:xfrm rot="-5400000">
              <a:off x="5184"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4" name="Rectangle 265"/>
            <p:cNvSpPr>
              <a:spLocks noChangeArrowheads="1"/>
            </p:cNvSpPr>
            <p:nvPr/>
          </p:nvSpPr>
          <p:spPr bwMode="auto">
            <a:xfrm rot="-5400000">
              <a:off x="5232" y="2544"/>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5" name="Rectangle 266"/>
            <p:cNvSpPr>
              <a:spLocks noChangeArrowheads="1"/>
            </p:cNvSpPr>
            <p:nvPr/>
          </p:nvSpPr>
          <p:spPr bwMode="auto">
            <a:xfrm rot="-5400000">
              <a:off x="5184"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6" name="Rectangle 267"/>
            <p:cNvSpPr>
              <a:spLocks noChangeArrowheads="1"/>
            </p:cNvSpPr>
            <p:nvPr/>
          </p:nvSpPr>
          <p:spPr bwMode="auto">
            <a:xfrm rot="-5400000">
              <a:off x="5232" y="2592"/>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7" name="Rectangle 268"/>
            <p:cNvSpPr>
              <a:spLocks noChangeArrowheads="1"/>
            </p:cNvSpPr>
            <p:nvPr/>
          </p:nvSpPr>
          <p:spPr bwMode="auto">
            <a:xfrm rot="-5400000">
              <a:off x="5184"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8" name="Rectangle 269"/>
            <p:cNvSpPr>
              <a:spLocks noChangeArrowheads="1"/>
            </p:cNvSpPr>
            <p:nvPr/>
          </p:nvSpPr>
          <p:spPr bwMode="auto">
            <a:xfrm rot="-5400000">
              <a:off x="5136" y="2736"/>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09" name="Rectangle 270"/>
            <p:cNvSpPr>
              <a:spLocks noChangeArrowheads="1"/>
            </p:cNvSpPr>
            <p:nvPr/>
          </p:nvSpPr>
          <p:spPr bwMode="auto">
            <a:xfrm rot="-5400000">
              <a:off x="5232" y="2640"/>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0" name="Rectangle 271"/>
            <p:cNvSpPr>
              <a:spLocks noChangeArrowheads="1"/>
            </p:cNvSpPr>
            <p:nvPr/>
          </p:nvSpPr>
          <p:spPr bwMode="auto">
            <a:xfrm rot="-5400000">
              <a:off x="5184"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1" name="Rectangle 272"/>
            <p:cNvSpPr>
              <a:spLocks noChangeArrowheads="1"/>
            </p:cNvSpPr>
            <p:nvPr/>
          </p:nvSpPr>
          <p:spPr bwMode="auto">
            <a:xfrm rot="-5400000">
              <a:off x="5088"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2" name="Rectangle 273"/>
            <p:cNvSpPr>
              <a:spLocks noChangeArrowheads="1"/>
            </p:cNvSpPr>
            <p:nvPr/>
          </p:nvSpPr>
          <p:spPr bwMode="auto">
            <a:xfrm rot="-5400000">
              <a:off x="5136" y="2688"/>
              <a:ext cx="48" cy="48"/>
            </a:xfrm>
            <a:prstGeom prst="rect">
              <a:avLst/>
            </a:prstGeom>
            <a:solidFill>
              <a:schemeClr val="accent1"/>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3" name="Rectangle 274"/>
            <p:cNvSpPr>
              <a:spLocks noChangeArrowheads="1"/>
            </p:cNvSpPr>
            <p:nvPr/>
          </p:nvSpPr>
          <p:spPr bwMode="auto">
            <a:xfrm rot="-5400000">
              <a:off x="4992" y="259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4" name="Rectangle 275"/>
            <p:cNvSpPr>
              <a:spLocks noChangeArrowheads="1"/>
            </p:cNvSpPr>
            <p:nvPr/>
          </p:nvSpPr>
          <p:spPr bwMode="auto">
            <a:xfrm rot="-5400000">
              <a:off x="5136" y="2640"/>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5" name="Rectangle 276"/>
            <p:cNvSpPr>
              <a:spLocks noChangeArrowheads="1"/>
            </p:cNvSpPr>
            <p:nvPr/>
          </p:nvSpPr>
          <p:spPr bwMode="auto">
            <a:xfrm rot="-5400000">
              <a:off x="5088" y="2640"/>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6" name="Rectangle 277"/>
            <p:cNvSpPr>
              <a:spLocks noChangeArrowheads="1"/>
            </p:cNvSpPr>
            <p:nvPr/>
          </p:nvSpPr>
          <p:spPr bwMode="auto">
            <a:xfrm rot="-5400000">
              <a:off x="5040" y="2640"/>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7" name="Rectangle 278"/>
            <p:cNvSpPr>
              <a:spLocks noChangeArrowheads="1"/>
            </p:cNvSpPr>
            <p:nvPr/>
          </p:nvSpPr>
          <p:spPr bwMode="auto">
            <a:xfrm rot="-5400000">
              <a:off x="5136" y="2448"/>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8" name="Rectangle 279"/>
            <p:cNvSpPr>
              <a:spLocks noChangeArrowheads="1"/>
            </p:cNvSpPr>
            <p:nvPr/>
          </p:nvSpPr>
          <p:spPr bwMode="auto">
            <a:xfrm rot="-5400000">
              <a:off x="5088" y="2448"/>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19" name="Rectangle 280"/>
            <p:cNvSpPr>
              <a:spLocks noChangeArrowheads="1"/>
            </p:cNvSpPr>
            <p:nvPr/>
          </p:nvSpPr>
          <p:spPr bwMode="auto">
            <a:xfrm rot="-5400000">
              <a:off x="5136" y="259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0" name="Rectangle 281"/>
            <p:cNvSpPr>
              <a:spLocks noChangeArrowheads="1"/>
            </p:cNvSpPr>
            <p:nvPr/>
          </p:nvSpPr>
          <p:spPr bwMode="auto">
            <a:xfrm rot="-5400000">
              <a:off x="5088" y="259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1" name="Rectangle 282"/>
            <p:cNvSpPr>
              <a:spLocks noChangeArrowheads="1"/>
            </p:cNvSpPr>
            <p:nvPr/>
          </p:nvSpPr>
          <p:spPr bwMode="auto">
            <a:xfrm rot="-5400000">
              <a:off x="5040" y="2592"/>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2" name="Rectangle 283"/>
            <p:cNvSpPr>
              <a:spLocks noChangeArrowheads="1"/>
            </p:cNvSpPr>
            <p:nvPr/>
          </p:nvSpPr>
          <p:spPr bwMode="auto">
            <a:xfrm rot="-5400000">
              <a:off x="5136"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3" name="Rectangle 284"/>
            <p:cNvSpPr>
              <a:spLocks noChangeArrowheads="1"/>
            </p:cNvSpPr>
            <p:nvPr/>
          </p:nvSpPr>
          <p:spPr bwMode="auto">
            <a:xfrm rot="-5400000">
              <a:off x="5088"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4" name="Rectangle 285"/>
            <p:cNvSpPr>
              <a:spLocks noChangeArrowheads="1"/>
            </p:cNvSpPr>
            <p:nvPr/>
          </p:nvSpPr>
          <p:spPr bwMode="auto">
            <a:xfrm rot="-5400000">
              <a:off x="5040"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5" name="Rectangle 286"/>
            <p:cNvSpPr>
              <a:spLocks noChangeArrowheads="1"/>
            </p:cNvSpPr>
            <p:nvPr/>
          </p:nvSpPr>
          <p:spPr bwMode="auto">
            <a:xfrm rot="-5400000">
              <a:off x="4992"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6" name="Rectangle 287"/>
            <p:cNvSpPr>
              <a:spLocks noChangeArrowheads="1"/>
            </p:cNvSpPr>
            <p:nvPr/>
          </p:nvSpPr>
          <p:spPr bwMode="auto">
            <a:xfrm rot="-5400000">
              <a:off x="4944"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7" name="Rectangle 288"/>
            <p:cNvSpPr>
              <a:spLocks noChangeArrowheads="1"/>
            </p:cNvSpPr>
            <p:nvPr/>
          </p:nvSpPr>
          <p:spPr bwMode="auto">
            <a:xfrm rot="-5400000">
              <a:off x="4896" y="2544"/>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8" name="Rectangle 289"/>
            <p:cNvSpPr>
              <a:spLocks noChangeArrowheads="1"/>
            </p:cNvSpPr>
            <p:nvPr/>
          </p:nvSpPr>
          <p:spPr bwMode="auto">
            <a:xfrm rot="-5400000">
              <a:off x="5088" y="2496"/>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29" name="Rectangle 290"/>
            <p:cNvSpPr>
              <a:spLocks noChangeArrowheads="1"/>
            </p:cNvSpPr>
            <p:nvPr/>
          </p:nvSpPr>
          <p:spPr bwMode="auto">
            <a:xfrm rot="-5400000">
              <a:off x="5040" y="2496"/>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0" name="Rectangle 291"/>
            <p:cNvSpPr>
              <a:spLocks noChangeArrowheads="1"/>
            </p:cNvSpPr>
            <p:nvPr/>
          </p:nvSpPr>
          <p:spPr bwMode="auto">
            <a:xfrm rot="-5400000">
              <a:off x="4992" y="2496"/>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1" name="Rectangle 292"/>
            <p:cNvSpPr>
              <a:spLocks noChangeArrowheads="1"/>
            </p:cNvSpPr>
            <p:nvPr/>
          </p:nvSpPr>
          <p:spPr bwMode="auto">
            <a:xfrm rot="-5400000">
              <a:off x="5136" y="2496"/>
              <a:ext cx="48" cy="48"/>
            </a:xfrm>
            <a:prstGeom prst="rect">
              <a:avLst/>
            </a:prstGeom>
            <a:solidFill>
              <a:srgbClr val="FF0000"/>
            </a:solidFill>
            <a:ln w="9525">
              <a:solidFill>
                <a:schemeClr val="tx1"/>
              </a:solidFill>
              <a:miter lim="800000"/>
              <a:headEnd/>
              <a:tailEnd/>
            </a:ln>
          </p:spPr>
          <p:txBody>
            <a:bodyPr wrap="none" anchor="ctr"/>
            <a:lstStyle/>
            <a:p>
              <a:pPr algn="l" defTabSz="457200" eaLnBrk="1" hangingPunct="1"/>
              <a:endParaRPr lang="nl-NL" sz="1800" b="0">
                <a:solidFill>
                  <a:srgbClr val="000000"/>
                </a:solidFill>
                <a:latin typeface="Calibri" charset="0"/>
              </a:endParaRPr>
            </a:p>
          </p:txBody>
        </p:sp>
        <p:sp>
          <p:nvSpPr>
            <p:cNvPr id="748832" name="Text Box 293"/>
            <p:cNvSpPr txBox="1">
              <a:spLocks noChangeArrowheads="1"/>
            </p:cNvSpPr>
            <p:nvPr/>
          </p:nvSpPr>
          <p:spPr bwMode="auto">
            <a:xfrm>
              <a:off x="5047" y="2448"/>
              <a:ext cx="23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FFFFFF"/>
                  </a:solidFill>
                </a:rPr>
                <a:t>L</a:t>
              </a:r>
            </a:p>
          </p:txBody>
        </p:sp>
        <p:sp>
          <p:nvSpPr>
            <p:cNvPr id="748833" name="Text Box 294"/>
            <p:cNvSpPr txBox="1">
              <a:spLocks noChangeArrowheads="1"/>
            </p:cNvSpPr>
            <p:nvPr/>
          </p:nvSpPr>
          <p:spPr bwMode="auto">
            <a:xfrm>
              <a:off x="4752" y="2112"/>
              <a:ext cx="24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a:defRPr sz="2400" b="1">
                  <a:solidFill>
                    <a:schemeClr val="tx1"/>
                  </a:solidFill>
                  <a:latin typeface="Times New Roman" charset="0"/>
                  <a:ea typeface="ＭＳ Ｐゴシック" charset="0"/>
                  <a:cs typeface="ＭＳ Ｐゴシック" charset="0"/>
                </a:defRPr>
              </a:lvl1pPr>
              <a:lvl2pPr marL="742950" indent="-285750" defTabSz="457200">
                <a:defRPr sz="2400" b="1">
                  <a:solidFill>
                    <a:schemeClr val="tx1"/>
                  </a:solidFill>
                  <a:latin typeface="Times New Roman" charset="0"/>
                  <a:ea typeface="ＭＳ Ｐゴシック" charset="0"/>
                </a:defRPr>
              </a:lvl2pPr>
              <a:lvl3pPr marL="1143000" indent="-228600" defTabSz="457200">
                <a:defRPr sz="2400" b="1">
                  <a:solidFill>
                    <a:schemeClr val="tx1"/>
                  </a:solidFill>
                  <a:latin typeface="Times New Roman" charset="0"/>
                  <a:ea typeface="ＭＳ Ｐゴシック" charset="0"/>
                </a:defRPr>
              </a:lvl3pPr>
              <a:lvl4pPr marL="1600200" indent="-228600" defTabSz="457200">
                <a:defRPr sz="2400" b="1">
                  <a:solidFill>
                    <a:schemeClr val="tx1"/>
                  </a:solidFill>
                  <a:latin typeface="Times New Roman" charset="0"/>
                  <a:ea typeface="ＭＳ Ｐゴシック" charset="0"/>
                </a:defRPr>
              </a:lvl4pPr>
              <a:lvl5pPr marL="2057400" indent="-228600" defTabSz="4572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a:r>
                <a:rPr lang="en-US" b="0">
                  <a:solidFill>
                    <a:srgbClr val="FFFFFF"/>
                  </a:solidFill>
                </a:rPr>
                <a:t>R</a:t>
              </a:r>
            </a:p>
          </p:txBody>
        </p:sp>
      </p:grpSp>
      <p:sp>
        <p:nvSpPr>
          <p:cNvPr id="748558" name="Rectangle 2"/>
          <p:cNvSpPr txBox="1">
            <a:spLocks noChangeArrowheads="1"/>
          </p:cNvSpPr>
          <p:nvPr/>
        </p:nvSpPr>
        <p:spPr bwMode="auto">
          <a:xfrm>
            <a:off x="103188" y="152400"/>
            <a:ext cx="8050212"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nchor="ctr"/>
          <a:lstStyle>
            <a:lvl1pPr>
              <a:defRPr sz="2400" b="1">
                <a:solidFill>
                  <a:schemeClr val="tx1"/>
                </a:solidFill>
                <a:latin typeface="Times New Roman" charset="0"/>
                <a:ea typeface="ＭＳ Ｐゴシック" charset="0"/>
                <a:cs typeface="ＭＳ Ｐゴシック" charset="0"/>
              </a:defRPr>
            </a:lvl1pPr>
            <a:lvl2pPr marL="742950" indent="-285750">
              <a:defRPr sz="2400" b="1">
                <a:solidFill>
                  <a:schemeClr val="tx1"/>
                </a:solidFill>
                <a:latin typeface="Times New Roman" charset="0"/>
                <a:ea typeface="ＭＳ Ｐゴシック" charset="0"/>
              </a:defRPr>
            </a:lvl2pPr>
            <a:lvl3pPr marL="1143000" indent="-228600">
              <a:defRPr sz="2400" b="1">
                <a:solidFill>
                  <a:schemeClr val="tx1"/>
                </a:solidFill>
                <a:latin typeface="Times New Roman" charset="0"/>
                <a:ea typeface="ＭＳ Ｐゴシック" charset="0"/>
              </a:defRPr>
            </a:lvl3pPr>
            <a:lvl4pPr marL="1600200" indent="-228600">
              <a:defRPr sz="2400" b="1">
                <a:solidFill>
                  <a:schemeClr val="tx1"/>
                </a:solidFill>
                <a:latin typeface="Times New Roman" charset="0"/>
                <a:ea typeface="ＭＳ Ｐゴシック" charset="0"/>
              </a:defRPr>
            </a:lvl4pPr>
            <a:lvl5pPr marL="2057400" indent="-228600">
              <a:defRPr sz="2400" b="1">
                <a:solidFill>
                  <a:schemeClr val="tx1"/>
                </a:solidFill>
                <a:latin typeface="Times New Roman" charset="0"/>
                <a:ea typeface="ＭＳ Ｐゴシック" charset="0"/>
              </a:defRPr>
            </a:lvl5pPr>
            <a:lvl6pPr marL="2514600" indent="-228600" algn="r" eaLnBrk="0" fontAlgn="base" hangingPunct="0">
              <a:spcBef>
                <a:spcPct val="0"/>
              </a:spcBef>
              <a:spcAft>
                <a:spcPct val="0"/>
              </a:spcAft>
              <a:defRPr sz="2400" b="1">
                <a:solidFill>
                  <a:schemeClr val="tx1"/>
                </a:solidFill>
                <a:latin typeface="Times New Roman" charset="0"/>
                <a:ea typeface="ＭＳ Ｐゴシック" charset="0"/>
              </a:defRPr>
            </a:lvl6pPr>
            <a:lvl7pPr marL="2971800" indent="-228600" algn="r" eaLnBrk="0" fontAlgn="base" hangingPunct="0">
              <a:spcBef>
                <a:spcPct val="0"/>
              </a:spcBef>
              <a:spcAft>
                <a:spcPct val="0"/>
              </a:spcAft>
              <a:defRPr sz="2400" b="1">
                <a:solidFill>
                  <a:schemeClr val="tx1"/>
                </a:solidFill>
                <a:latin typeface="Times New Roman" charset="0"/>
                <a:ea typeface="ＭＳ Ｐゴシック" charset="0"/>
              </a:defRPr>
            </a:lvl7pPr>
            <a:lvl8pPr marL="3429000" indent="-228600" algn="r" eaLnBrk="0" fontAlgn="base" hangingPunct="0">
              <a:spcBef>
                <a:spcPct val="0"/>
              </a:spcBef>
              <a:spcAft>
                <a:spcPct val="0"/>
              </a:spcAft>
              <a:defRPr sz="2400" b="1">
                <a:solidFill>
                  <a:schemeClr val="tx1"/>
                </a:solidFill>
                <a:latin typeface="Times New Roman" charset="0"/>
                <a:ea typeface="ＭＳ Ｐゴシック" charset="0"/>
              </a:defRPr>
            </a:lvl8pPr>
            <a:lvl9pPr marL="3886200" indent="-228600" algn="r" eaLnBrk="0" fontAlgn="base" hangingPunct="0">
              <a:spcBef>
                <a:spcPct val="0"/>
              </a:spcBef>
              <a:spcAft>
                <a:spcPct val="0"/>
              </a:spcAft>
              <a:defRPr sz="2400" b="1">
                <a:solidFill>
                  <a:schemeClr val="tx1"/>
                </a:solidFill>
                <a:latin typeface="Times New Roman" charset="0"/>
                <a:ea typeface="ＭＳ Ｐゴシック" charset="0"/>
              </a:defRPr>
            </a:lvl9pPr>
          </a:lstStyle>
          <a:p>
            <a:pPr algn="l" eaLnBrk="1" hangingPunct="1"/>
            <a:r>
              <a:rPr kumimoji="1" lang="en-US" sz="4400">
                <a:solidFill>
                  <a:schemeClr val="tx2"/>
                </a:solidFill>
                <a:latin typeface="Catamaran SemiBold" charset="0"/>
                <a:cs typeface="Catamaran SemiBold" charset="0"/>
              </a:rPr>
              <a:t>Fast Fourier Transform (FFT)</a:t>
            </a:r>
            <a:br>
              <a:rPr kumimoji="1" lang="en-US" sz="4400">
                <a:solidFill>
                  <a:schemeClr val="tx2"/>
                </a:solidFill>
                <a:latin typeface="Catamaran SemiBold" charset="0"/>
                <a:cs typeface="Catamaran SemiBold" charset="0"/>
              </a:rPr>
            </a:br>
            <a:r>
              <a:rPr kumimoji="1" lang="en-US" sz="4400">
                <a:solidFill>
                  <a:schemeClr val="tx2"/>
                </a:solidFill>
                <a:latin typeface="Catamaran SemiBold" charset="0"/>
                <a:cs typeface="Catamaran SemiBold" charset="0"/>
              </a:rPr>
              <a:t>Algorithm Overview (cont.)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8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7" name="Rectangle 2"/>
          <p:cNvSpPr>
            <a:spLocks noGrp="1" noChangeArrowheads="1"/>
          </p:cNvSpPr>
          <p:nvPr>
            <p:ph type="title"/>
          </p:nvPr>
        </p:nvSpPr>
        <p:spPr>
          <a:xfrm>
            <a:off x="457200" y="152400"/>
            <a:ext cx="7772400" cy="990600"/>
          </a:xfrm>
        </p:spPr>
        <p:txBody>
          <a:bodyPr/>
          <a:lstStyle/>
          <a:p>
            <a:pPr eaLnBrk="1" hangingPunct="1"/>
            <a:r>
              <a:rPr lang="en-US" sz="4000" b="1">
                <a:latin typeface="Catamaran SemiBold" charset="0"/>
              </a:rPr>
              <a:t>Geometric Docking Algorithms</a:t>
            </a:r>
          </a:p>
        </p:txBody>
      </p:sp>
      <p:sp>
        <p:nvSpPr>
          <p:cNvPr id="710658" name="Rectangle 3"/>
          <p:cNvSpPr>
            <a:spLocks noGrp="1" noChangeArrowheads="1"/>
          </p:cNvSpPr>
          <p:nvPr>
            <p:ph idx="1"/>
          </p:nvPr>
        </p:nvSpPr>
        <p:spPr>
          <a:xfrm>
            <a:off x="381000" y="1295400"/>
            <a:ext cx="8153400" cy="4191000"/>
          </a:xfrm>
        </p:spPr>
        <p:txBody>
          <a:bodyPr/>
          <a:lstStyle/>
          <a:p>
            <a:pPr eaLnBrk="1" hangingPunct="1"/>
            <a:r>
              <a:rPr lang="en-US" sz="2800" dirty="0">
                <a:latin typeface="Catamaran" charset="0"/>
                <a:cs typeface="Catamaran" charset="0"/>
              </a:rPr>
              <a:t>Based on the assumption of shape complementarity between the participating molecules</a:t>
            </a:r>
          </a:p>
          <a:p>
            <a:pPr eaLnBrk="1" hangingPunct="1"/>
            <a:r>
              <a:rPr lang="en-US" sz="2800" dirty="0">
                <a:latin typeface="Catamaran" charset="0"/>
                <a:cs typeface="Catamaran" charset="0"/>
              </a:rPr>
              <a:t>Molecular surface complementarity - protein-protein, protein-ligand, (protein - drug)</a:t>
            </a:r>
          </a:p>
          <a:p>
            <a:pPr eaLnBrk="1" hangingPunct="1">
              <a:buFont typeface="Monotype Sorts" charset="0"/>
              <a:buNone/>
            </a:pPr>
            <a:r>
              <a:rPr lang="en-US" sz="2800" u="sng" dirty="0">
                <a:latin typeface="Catamaran" charset="0"/>
                <a:cs typeface="Catamaran" charset="0"/>
              </a:rPr>
              <a:t>Remark</a:t>
            </a:r>
            <a:r>
              <a:rPr lang="en-US" sz="2800" dirty="0">
                <a:latin typeface="Catamaran" charset="0"/>
                <a:cs typeface="Catamaran" charset="0"/>
              </a:rPr>
              <a:t> : usually “protein” here can be replaced by “DNA” or “RNA” as well</a:t>
            </a:r>
          </a:p>
        </p:txBody>
      </p:sp>
      <p:sp>
        <p:nvSpPr>
          <p:cNvPr id="6" name="Slide Number Placeholder 5"/>
          <p:cNvSpPr>
            <a:spLocks noGrp="1"/>
          </p:cNvSpPr>
          <p:nvPr>
            <p:ph type="sldNum" sz="quarter" idx="12"/>
          </p:nvPr>
        </p:nvSpPr>
        <p:spPr/>
        <p:txBody>
          <a:bodyPr/>
          <a:lstStyle/>
          <a:p>
            <a:pPr>
              <a:defRPr/>
            </a:pPr>
            <a:fld id="{AFFDA16E-33B3-124C-B21F-C0B856EE0691}" type="slidenum">
              <a:rPr lang="he-IL"/>
              <a:pPr>
                <a:defRPr/>
              </a:pPr>
              <a:t>8</a:t>
            </a:fld>
            <a:endParaRPr lang="en-US"/>
          </a:p>
        </p:txBody>
      </p:sp>
      <p:pic>
        <p:nvPicPr>
          <p:cNvPr id="710660" name="Picture 10" descr="shape compl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0"/>
            <a:ext cx="2286000" cy="19542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pic>
      <p:pic>
        <p:nvPicPr>
          <p:cNvPr id="710661" name="Picture 1" descr="shap_complementarity.png"/>
          <p:cNvPicPr>
            <a:picLocks noChangeAspect="1"/>
          </p:cNvPicPr>
          <p:nvPr/>
        </p:nvPicPr>
        <p:blipFill>
          <a:blip r:embed="rId3">
            <a:extLst>
              <a:ext uri="{28A0092B-C50C-407E-A947-70E740481C1C}">
                <a14:useLocalDpi xmlns:a14="http://schemas.microsoft.com/office/drawing/2010/main" val="0"/>
              </a:ext>
            </a:extLst>
          </a:blip>
          <a:srcRect l="31078" t="-526" r="14972" b="526"/>
          <a:stretch>
            <a:fillRect/>
          </a:stretch>
        </p:blipFill>
        <p:spPr bwMode="auto">
          <a:xfrm rot="-5400000">
            <a:off x="5329733" y="3400922"/>
            <a:ext cx="2871788" cy="36899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zoom dir="in"/>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2"/>
          <p:cNvSpPr>
            <a:spLocks noGrp="1" noChangeArrowheads="1"/>
          </p:cNvSpPr>
          <p:nvPr>
            <p:ph type="title"/>
          </p:nvPr>
        </p:nvSpPr>
        <p:spPr/>
        <p:txBody>
          <a:bodyPr/>
          <a:lstStyle/>
          <a:p>
            <a:pPr eaLnBrk="1" hangingPunct="1"/>
            <a:r>
              <a:rPr lang="en-US" sz="4000">
                <a:latin typeface="Catamaran SemiBold" charset="0"/>
              </a:rPr>
              <a:t>Algorithm</a:t>
            </a:r>
          </a:p>
        </p:txBody>
      </p:sp>
      <p:pic>
        <p:nvPicPr>
          <p:cNvPr id="750594" name="Picture 4" descr="katzir-algo-summar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3003"/>
          <a:stretch>
            <a:fillRect/>
          </a:stretch>
        </p:blipFill>
        <p:spPr>
          <a:xfrm>
            <a:off x="152400" y="1600200"/>
            <a:ext cx="8915400" cy="45497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4C3C47DB-C58E-504E-A0F8-568B0D2AD45C}" type="slidenum">
              <a:rPr lang="he-IL"/>
              <a:pPr>
                <a:defRPr/>
              </a:pPr>
              <a:t>80</a:t>
            </a:fld>
            <a:endParaRPr 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Rectangle 2"/>
          <p:cNvSpPr>
            <a:spLocks noGrp="1" noChangeArrowheads="1"/>
          </p:cNvSpPr>
          <p:nvPr>
            <p:ph type="title"/>
          </p:nvPr>
        </p:nvSpPr>
        <p:spPr>
          <a:xfrm>
            <a:off x="487363" y="457200"/>
            <a:ext cx="7666037" cy="609600"/>
          </a:xfrm>
        </p:spPr>
        <p:txBody>
          <a:bodyPr/>
          <a:lstStyle/>
          <a:p>
            <a:pPr eaLnBrk="1" hangingPunct="1"/>
            <a:r>
              <a:rPr lang="en-US" sz="3600">
                <a:latin typeface="Catamaran SemiBold" charset="0"/>
              </a:rPr>
              <a:t>Parameters</a:t>
            </a:r>
          </a:p>
        </p:txBody>
      </p:sp>
      <p:sp>
        <p:nvSpPr>
          <p:cNvPr id="751618" name="Rectangle 3"/>
          <p:cNvSpPr>
            <a:spLocks noGrp="1" noChangeArrowheads="1"/>
          </p:cNvSpPr>
          <p:nvPr>
            <p:ph idx="1"/>
          </p:nvPr>
        </p:nvSpPr>
        <p:spPr>
          <a:xfrm>
            <a:off x="533400" y="1295400"/>
            <a:ext cx="8107363" cy="4876800"/>
          </a:xfrm>
        </p:spPr>
        <p:txBody>
          <a:bodyPr/>
          <a:lstStyle/>
          <a:p>
            <a:pPr eaLnBrk="1" hangingPunct="1"/>
            <a:r>
              <a:rPr lang="en-US" sz="2600">
                <a:latin typeface="Catamaran" charset="0"/>
                <a:cs typeface="Catamaran" charset="0"/>
              </a:rPr>
              <a:t>Molecular surface thickness :</a:t>
            </a:r>
            <a:r>
              <a:rPr lang="he-IL" sz="2600">
                <a:latin typeface="Catamaran" charset="0"/>
                <a:cs typeface="Catamaran" charset="0"/>
              </a:rPr>
              <a:t> </a:t>
            </a:r>
            <a:r>
              <a:rPr lang="en-US" sz="2600">
                <a:latin typeface="Catamaran" charset="0"/>
                <a:cs typeface="Catamaran" charset="0"/>
              </a:rPr>
              <a:t> 1.5-2.5 Å</a:t>
            </a:r>
          </a:p>
          <a:p>
            <a:pPr eaLnBrk="1" hangingPunct="1"/>
            <a:r>
              <a:rPr lang="en-US" sz="2600">
                <a:latin typeface="Catamaran" charset="0"/>
                <a:cs typeface="Catamaran" charset="0"/>
              </a:rPr>
              <a:t>Angular enumeration step </a:t>
            </a:r>
            <a:r>
              <a:rPr lang="en-US" sz="2600" b="1">
                <a:latin typeface="Catamaran" charset="0"/>
                <a:cs typeface="Catamaran" charset="0"/>
              </a:rPr>
              <a:t>D</a:t>
            </a:r>
            <a:r>
              <a:rPr lang="en-US" sz="2600">
                <a:latin typeface="Catamaran" charset="0"/>
                <a:cs typeface="Catamaran" charset="0"/>
              </a:rPr>
              <a:t> = 20 deg (2916 different orientations of molecule B)</a:t>
            </a:r>
          </a:p>
          <a:p>
            <a:pPr eaLnBrk="1" hangingPunct="1"/>
            <a:r>
              <a:rPr lang="en-US" sz="2600">
                <a:latin typeface="Catamaran" charset="0"/>
                <a:cs typeface="Catamaran" charset="0"/>
              </a:rPr>
              <a:t>r = - 15, d = 1</a:t>
            </a:r>
          </a:p>
          <a:p>
            <a:pPr eaLnBrk="1" hangingPunct="1"/>
            <a:r>
              <a:rPr lang="en-US" sz="2600">
                <a:latin typeface="Catamaran" charset="0"/>
                <a:cs typeface="Catamaran" charset="0"/>
              </a:rPr>
              <a:t>Grid step size h = 0.7-0.8 Å – optimal (1/2 of the C-C bond).  For practical purposes start with the value of	h = 1.0-1.2 Å  and try the optimal parameter only for the large peaks obtained at low resolution.</a:t>
            </a:r>
          </a:p>
          <a:p>
            <a:pPr eaLnBrk="1" hangingPunct="1"/>
            <a:endParaRPr lang="he-IL" sz="2600">
              <a:latin typeface="Catamaran" charset="0"/>
              <a:cs typeface="Catamaran" charset="0"/>
            </a:endParaRPr>
          </a:p>
        </p:txBody>
      </p:sp>
      <p:sp>
        <p:nvSpPr>
          <p:cNvPr id="6" name="Slide Number Placeholder 5"/>
          <p:cNvSpPr>
            <a:spLocks noGrp="1"/>
          </p:cNvSpPr>
          <p:nvPr>
            <p:ph type="sldNum" sz="quarter" idx="12"/>
          </p:nvPr>
        </p:nvSpPr>
        <p:spPr/>
        <p:txBody>
          <a:bodyPr/>
          <a:lstStyle/>
          <a:p>
            <a:pPr>
              <a:defRPr/>
            </a:pPr>
            <a:fld id="{D11F6100-2501-1746-9B04-4A4824A0C971}" type="slidenum">
              <a:rPr lang="he-IL"/>
              <a:pPr>
                <a:defRPr/>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2"/>
          <p:cNvSpPr>
            <a:spLocks noGrp="1" noChangeArrowheads="1"/>
          </p:cNvSpPr>
          <p:nvPr>
            <p:ph type="title"/>
          </p:nvPr>
        </p:nvSpPr>
        <p:spPr>
          <a:xfrm>
            <a:off x="533400" y="152400"/>
            <a:ext cx="8153400" cy="914400"/>
          </a:xfrm>
        </p:spPr>
        <p:txBody>
          <a:bodyPr/>
          <a:lstStyle/>
          <a:p>
            <a:pPr eaLnBrk="1" hangingPunct="1"/>
            <a:r>
              <a:rPr lang="en-US" sz="3600">
                <a:latin typeface="Catamaran SemiBold" charset="0"/>
              </a:rPr>
              <a:t>FFT-based protein docking - summary</a:t>
            </a:r>
          </a:p>
        </p:txBody>
      </p:sp>
      <p:sp>
        <p:nvSpPr>
          <p:cNvPr id="752642" name="Rectangle 3"/>
          <p:cNvSpPr>
            <a:spLocks noGrp="1" noChangeArrowheads="1"/>
          </p:cNvSpPr>
          <p:nvPr>
            <p:ph idx="1"/>
          </p:nvPr>
        </p:nvSpPr>
        <p:spPr>
          <a:xfrm>
            <a:off x="533400" y="1219200"/>
            <a:ext cx="8259763" cy="4800600"/>
          </a:xfrm>
        </p:spPr>
        <p:txBody>
          <a:bodyPr/>
          <a:lstStyle/>
          <a:p>
            <a:pPr eaLnBrk="1" hangingPunct="1">
              <a:lnSpc>
                <a:spcPct val="90000"/>
              </a:lnSpc>
            </a:pPr>
            <a:r>
              <a:rPr lang="en-US" sz="2800">
                <a:latin typeface="Catamaran" charset="0"/>
                <a:cs typeface="Catamaran" charset="0"/>
              </a:rPr>
              <a:t>Exhaustive enumeration of the rotational and translational degrees of freedom</a:t>
            </a:r>
          </a:p>
          <a:p>
            <a:pPr eaLnBrk="1" hangingPunct="1">
              <a:lnSpc>
                <a:spcPct val="90000"/>
              </a:lnSpc>
            </a:pPr>
            <a:r>
              <a:rPr lang="en-US" sz="2800">
                <a:latin typeface="Catamaran" charset="0"/>
                <a:cs typeface="Catamaran" charset="0"/>
              </a:rPr>
              <a:t>Since the scoring function is represented as a convolution, the enumeration of the translational degrees of freedom is made efficient exploiting FFT - O(N</a:t>
            </a:r>
            <a:r>
              <a:rPr lang="en-US" sz="2800" baseline="30000">
                <a:latin typeface="Catamaran" charset="0"/>
                <a:cs typeface="Catamaran" charset="0"/>
              </a:rPr>
              <a:t>3</a:t>
            </a:r>
            <a:r>
              <a:rPr lang="en-US" sz="2800">
                <a:latin typeface="Catamaran" charset="0"/>
                <a:cs typeface="Catamaran" charset="0"/>
              </a:rPr>
              <a:t> logN)</a:t>
            </a:r>
          </a:p>
          <a:p>
            <a:pPr eaLnBrk="1" hangingPunct="1">
              <a:lnSpc>
                <a:spcPct val="90000"/>
              </a:lnSpc>
            </a:pPr>
            <a:r>
              <a:rPr lang="en-US" sz="2800">
                <a:latin typeface="Catamaran" charset="0"/>
                <a:cs typeface="Catamaran" charset="0"/>
              </a:rPr>
              <a:t>Allows introduction of electrostatics (or other scores) as the “complex number” component of the convolution</a:t>
            </a:r>
          </a:p>
          <a:p>
            <a:pPr eaLnBrk="1" hangingPunct="1">
              <a:lnSpc>
                <a:spcPct val="90000"/>
              </a:lnSpc>
            </a:pPr>
            <a:r>
              <a:rPr lang="en-US" sz="2800">
                <a:latin typeface="Catamaran" charset="0"/>
                <a:cs typeface="Catamaran" charset="0"/>
              </a:rPr>
              <a:t>Time consuming, yet conceptually simple and appealing</a:t>
            </a:r>
          </a:p>
          <a:p>
            <a:pPr eaLnBrk="1" hangingPunct="1">
              <a:lnSpc>
                <a:spcPct val="90000"/>
              </a:lnSpc>
            </a:pPr>
            <a:r>
              <a:rPr lang="en-US" sz="2800">
                <a:latin typeface="Catamaran" charset="0"/>
                <a:cs typeface="Catamaran" charset="0"/>
              </a:rPr>
              <a:t>Volumetric – does not use MS representation</a:t>
            </a:r>
          </a:p>
        </p:txBody>
      </p:sp>
      <p:sp>
        <p:nvSpPr>
          <p:cNvPr id="6" name="Slide Number Placeholder 5"/>
          <p:cNvSpPr>
            <a:spLocks noGrp="1"/>
          </p:cNvSpPr>
          <p:nvPr>
            <p:ph type="sldNum" sz="quarter" idx="12"/>
          </p:nvPr>
        </p:nvSpPr>
        <p:spPr/>
        <p:txBody>
          <a:bodyPr/>
          <a:lstStyle/>
          <a:p>
            <a:pPr>
              <a:defRPr/>
            </a:pPr>
            <a:fld id="{C76EA2A7-7B33-8141-B8F5-43A14EF02AB0}" type="slidenum">
              <a:rPr lang="he-IL"/>
              <a:pPr>
                <a:defRPr/>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5" name="Rectangle 2"/>
          <p:cNvSpPr>
            <a:spLocks noGrp="1" noChangeArrowheads="1"/>
          </p:cNvSpPr>
          <p:nvPr>
            <p:ph type="title"/>
          </p:nvPr>
        </p:nvSpPr>
        <p:spPr>
          <a:xfrm>
            <a:off x="304800" y="-76200"/>
            <a:ext cx="7772400" cy="1143000"/>
          </a:xfrm>
        </p:spPr>
        <p:txBody>
          <a:bodyPr/>
          <a:lstStyle/>
          <a:p>
            <a:pPr eaLnBrk="1" hangingPunct="1"/>
            <a:r>
              <a:rPr lang="en-US" sz="3600">
                <a:latin typeface="Catamaran SemiBold" charset="0"/>
              </a:rPr>
              <a:t>FFT Methods &amp; References</a:t>
            </a:r>
          </a:p>
        </p:txBody>
      </p:sp>
      <p:sp>
        <p:nvSpPr>
          <p:cNvPr id="753666" name="Rectangle 3"/>
          <p:cNvSpPr>
            <a:spLocks noGrp="1" noChangeArrowheads="1"/>
          </p:cNvSpPr>
          <p:nvPr>
            <p:ph idx="1"/>
          </p:nvPr>
        </p:nvSpPr>
        <p:spPr>
          <a:xfrm>
            <a:off x="304800" y="838200"/>
            <a:ext cx="8564563" cy="5638800"/>
          </a:xfrm>
        </p:spPr>
        <p:txBody>
          <a:bodyPr/>
          <a:lstStyle/>
          <a:p>
            <a:pPr eaLnBrk="1" hangingPunct="1"/>
            <a:r>
              <a:rPr lang="en-US" sz="2400">
                <a:latin typeface="Catamaran Light" charset="0"/>
                <a:cs typeface="Catamaran Light" charset="0"/>
              </a:rPr>
              <a:t>Katchalski-Katzir et al., Molecular surface recognition: Determination of geometric fit between protein and their ligands by correlation techniques, Proc. Nat. Acad. Sci. USA, 89, 2195—2199, (1992) </a:t>
            </a:r>
            <a:r>
              <a:rPr lang="en-US" sz="2400" b="1">
                <a:latin typeface="Catamaran Bold" charset="0"/>
                <a:cs typeface="Catamaran Bold" charset="0"/>
              </a:rPr>
              <a:t>MolFit</a:t>
            </a:r>
          </a:p>
          <a:p>
            <a:pPr eaLnBrk="1" hangingPunct="1"/>
            <a:r>
              <a:rPr lang="en-US" sz="2400">
                <a:latin typeface="Catamaran Light" charset="0"/>
                <a:cs typeface="Catamaran Light" charset="0"/>
              </a:rPr>
              <a:t>H. Gabb, R. Jackson &amp; M. Sternberg, Modelling protein docking using shape complementarity, electrostatics and biochemical information, J. Mol. Bio, 272, 106—120, (1997) </a:t>
            </a:r>
            <a:r>
              <a:rPr lang="en-US" sz="2400" b="1">
                <a:latin typeface="Catamaran Bold" charset="0"/>
                <a:cs typeface="Catamaran Bold" charset="0"/>
              </a:rPr>
              <a:t>3D-Garden</a:t>
            </a:r>
          </a:p>
          <a:p>
            <a:pPr eaLnBrk="1" hangingPunct="1"/>
            <a:r>
              <a:rPr lang="en-US" sz="2400">
                <a:latin typeface="Catamaran Light" charset="0"/>
                <a:cs typeface="Catamaran Light" charset="0"/>
              </a:rPr>
              <a:t>Ritchie DW, Kemp GJ. Protein docking using spherical polar Fourier correlations. Proteins, 39(2):178-94 (2000) </a:t>
            </a:r>
            <a:r>
              <a:rPr lang="en-US" sz="2400" b="1">
                <a:latin typeface="Catamaran Bold" charset="0"/>
                <a:cs typeface="Catamaran Bold" charset="0"/>
              </a:rPr>
              <a:t>HEX</a:t>
            </a:r>
          </a:p>
          <a:p>
            <a:pPr eaLnBrk="1" hangingPunct="1"/>
            <a:r>
              <a:rPr lang="pl-PL" sz="2400">
                <a:latin typeface="Catamaran Light" charset="0"/>
                <a:cs typeface="Catamaran Light" charset="0"/>
              </a:rPr>
              <a:t>Chen R, Weng Z. Docking unbound proteins using shape complementarity, desolvation, and electrostatics. Proteins </a:t>
            </a:r>
            <a:r>
              <a:rPr lang="is-IS" sz="2400">
                <a:latin typeface="Catamaran Light" charset="0"/>
                <a:cs typeface="Catamaran Light" charset="0"/>
              </a:rPr>
              <a:t>47(3):281-94 (2002)</a:t>
            </a:r>
            <a:r>
              <a:rPr lang="en-US" sz="2400">
                <a:latin typeface="Catamaran Light" charset="0"/>
                <a:cs typeface="Catamaran Light" charset="0"/>
              </a:rPr>
              <a:t> </a:t>
            </a:r>
            <a:r>
              <a:rPr lang="en-US" sz="2400" b="1">
                <a:latin typeface="Catamaran Bold" charset="0"/>
                <a:cs typeface="Catamaran Bold" charset="0"/>
              </a:rPr>
              <a:t>ZDOCK</a:t>
            </a:r>
          </a:p>
          <a:p>
            <a:pPr eaLnBrk="1" hangingPunct="1"/>
            <a:r>
              <a:rPr lang="en-US" sz="2400">
                <a:latin typeface="Catamaran Light" charset="0"/>
                <a:cs typeface="Catamaran Light" charset="0"/>
              </a:rPr>
              <a:t>Comeau SR, Gatchell DW, Vajda S, Camacho CJ. </a:t>
            </a:r>
            <a:r>
              <a:rPr lang="en-US" sz="2400" b="1">
                <a:latin typeface="Catamaran Bold" charset="0"/>
                <a:cs typeface="Catamaran Bold" charset="0"/>
              </a:rPr>
              <a:t>ClusPro</a:t>
            </a:r>
            <a:r>
              <a:rPr lang="en-US" sz="2400">
                <a:latin typeface="Catamaran Light" charset="0"/>
                <a:cs typeface="Catamaran Light" charset="0"/>
              </a:rPr>
              <a:t>: an automated docking and discrimination method for the prediction of protein complexes. </a:t>
            </a:r>
            <a:r>
              <a:rPr lang="pl-PL" sz="2400">
                <a:latin typeface="Catamaran Light" charset="0"/>
                <a:cs typeface="Catamaran Light" charset="0"/>
              </a:rPr>
              <a:t>Bioinformatics. 20(1):45-50 (2004).</a:t>
            </a:r>
          </a:p>
        </p:txBody>
      </p:sp>
      <p:sp>
        <p:nvSpPr>
          <p:cNvPr id="6" name="Slide Number Placeholder 5"/>
          <p:cNvSpPr>
            <a:spLocks noGrp="1"/>
          </p:cNvSpPr>
          <p:nvPr>
            <p:ph type="sldNum" sz="quarter" idx="12"/>
          </p:nvPr>
        </p:nvSpPr>
        <p:spPr/>
        <p:txBody>
          <a:bodyPr/>
          <a:lstStyle/>
          <a:p>
            <a:pPr>
              <a:defRPr/>
            </a:pPr>
            <a:fld id="{54BD875D-8FBF-1747-8A5C-53931C09EE62}" type="slidenum">
              <a:rPr lang="he-IL"/>
              <a:pPr>
                <a:defRPr/>
              </a:pPr>
              <a:t>83</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1" name="Rectangle 2"/>
          <p:cNvSpPr>
            <a:spLocks noGrp="1" noChangeArrowheads="1"/>
          </p:cNvSpPr>
          <p:nvPr>
            <p:ph type="title"/>
          </p:nvPr>
        </p:nvSpPr>
        <p:spPr>
          <a:xfrm>
            <a:off x="381000" y="-76200"/>
            <a:ext cx="7772400" cy="1143000"/>
          </a:xfrm>
        </p:spPr>
        <p:txBody>
          <a:bodyPr/>
          <a:lstStyle/>
          <a:p>
            <a:pPr eaLnBrk="1" hangingPunct="1"/>
            <a:r>
              <a:rPr lang="en-US" sz="4000" b="1">
                <a:latin typeface="Catamaran SemiBold" charset="0"/>
              </a:rPr>
              <a:t>Bound Docking</a:t>
            </a:r>
          </a:p>
        </p:txBody>
      </p:sp>
      <p:sp>
        <p:nvSpPr>
          <p:cNvPr id="113667" name="Rectangle 3"/>
          <p:cNvSpPr>
            <a:spLocks noGrp="1" noChangeArrowheads="1"/>
          </p:cNvSpPr>
          <p:nvPr>
            <p:ph type="body" sz="half" idx="1"/>
          </p:nvPr>
        </p:nvSpPr>
        <p:spPr>
          <a:xfrm>
            <a:off x="457200" y="1143000"/>
            <a:ext cx="8370888" cy="2055813"/>
          </a:xfrm>
        </p:spPr>
        <p:txBody>
          <a:bodyPr/>
          <a:lstStyle/>
          <a:p>
            <a:pPr eaLnBrk="1" hangingPunct="1">
              <a:lnSpc>
                <a:spcPct val="80000"/>
              </a:lnSpc>
            </a:pPr>
            <a:r>
              <a:rPr lang="en-US" sz="2800">
                <a:latin typeface="Catamaran" charset="0"/>
                <a:cs typeface="Catamaran" charset="0"/>
              </a:rPr>
              <a:t>In the bound docking we are given a complex of 2 molecules</a:t>
            </a:r>
          </a:p>
          <a:p>
            <a:pPr eaLnBrk="1" hangingPunct="1">
              <a:lnSpc>
                <a:spcPct val="80000"/>
              </a:lnSpc>
            </a:pPr>
            <a:r>
              <a:rPr lang="en-US" sz="2800">
                <a:latin typeface="Catamaran" charset="0"/>
                <a:cs typeface="Catamaran" charset="0"/>
              </a:rPr>
              <a:t>After artificial separation the goal is to reconstruct the native complex</a:t>
            </a:r>
          </a:p>
          <a:p>
            <a:pPr eaLnBrk="1" hangingPunct="1">
              <a:lnSpc>
                <a:spcPct val="80000"/>
              </a:lnSpc>
            </a:pPr>
            <a:r>
              <a:rPr lang="en-US" sz="2800">
                <a:latin typeface="Catamaran" charset="0"/>
                <a:cs typeface="Catamaran" charset="0"/>
              </a:rPr>
              <a:t>No conformational changes are involved</a:t>
            </a:r>
          </a:p>
          <a:p>
            <a:pPr eaLnBrk="1" hangingPunct="1">
              <a:lnSpc>
                <a:spcPct val="80000"/>
              </a:lnSpc>
            </a:pPr>
            <a:r>
              <a:rPr lang="en-US" sz="2800">
                <a:latin typeface="Catamaran" charset="0"/>
                <a:cs typeface="Catamaran" charset="0"/>
              </a:rPr>
              <a:t>Used as a first test of the validity of the algorithm</a:t>
            </a:r>
          </a:p>
        </p:txBody>
      </p:sp>
      <p:pic>
        <p:nvPicPr>
          <p:cNvPr id="113668" name="Picture 4" descr="complex"/>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4925" y="4221163"/>
            <a:ext cx="2185988" cy="2185987"/>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pic>
        <p:nvPicPr>
          <p:cNvPr id="113669" name="Picture 5" descr="ligand"/>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971800" y="3775075"/>
            <a:ext cx="1497013" cy="1439863"/>
          </a:xfr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17" name="Slide Number Placeholder 7"/>
          <p:cNvSpPr>
            <a:spLocks noGrp="1"/>
          </p:cNvSpPr>
          <p:nvPr>
            <p:ph type="sldNum" sz="quarter" idx="12"/>
          </p:nvPr>
        </p:nvSpPr>
        <p:spPr/>
        <p:txBody>
          <a:bodyPr/>
          <a:lstStyle/>
          <a:p>
            <a:pPr>
              <a:defRPr/>
            </a:pPr>
            <a:fld id="{2A9D7FE0-FDA4-EA44-855C-989340DE913E}" type="slidenum">
              <a:rPr lang="he-IL"/>
              <a:pPr>
                <a:defRPr/>
              </a:pPr>
              <a:t>9</a:t>
            </a:fld>
            <a:endParaRPr lang="en-US"/>
          </a:p>
        </p:txBody>
      </p:sp>
      <p:pic>
        <p:nvPicPr>
          <p:cNvPr id="113670" name="Picture 6" descr="recep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4868863"/>
            <a:ext cx="1944687" cy="1944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71" name="Line 7"/>
          <p:cNvSpPr>
            <a:spLocks noChangeShapeType="1"/>
          </p:cNvSpPr>
          <p:nvPr/>
        </p:nvSpPr>
        <p:spPr bwMode="auto">
          <a:xfrm flipV="1">
            <a:off x="1835150" y="4508500"/>
            <a:ext cx="935038" cy="3603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3672" name="Line 8"/>
          <p:cNvSpPr>
            <a:spLocks noChangeShapeType="1"/>
          </p:cNvSpPr>
          <p:nvPr/>
        </p:nvSpPr>
        <p:spPr bwMode="auto">
          <a:xfrm>
            <a:off x="1835150" y="5157788"/>
            <a:ext cx="792163" cy="5048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3673" name="Line 9"/>
          <p:cNvSpPr>
            <a:spLocks noChangeShapeType="1"/>
          </p:cNvSpPr>
          <p:nvPr/>
        </p:nvSpPr>
        <p:spPr bwMode="auto">
          <a:xfrm>
            <a:off x="4427538" y="4365625"/>
            <a:ext cx="649287" cy="7191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13674" name="Line 10"/>
          <p:cNvSpPr>
            <a:spLocks noChangeShapeType="1"/>
          </p:cNvSpPr>
          <p:nvPr/>
        </p:nvSpPr>
        <p:spPr bwMode="auto">
          <a:xfrm flipV="1">
            <a:off x="4427538" y="5445125"/>
            <a:ext cx="649287" cy="6477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113675" name="Picture 11" descr="comple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088" y="4149725"/>
            <a:ext cx="2185987" cy="218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3676" name="Group 12"/>
          <p:cNvGrpSpPr>
            <a:grpSpLocks/>
          </p:cNvGrpSpPr>
          <p:nvPr/>
        </p:nvGrpSpPr>
        <p:grpSpPr bwMode="auto">
          <a:xfrm>
            <a:off x="5148263" y="4938713"/>
            <a:ext cx="1873250" cy="650875"/>
            <a:chOff x="3243" y="3111"/>
            <a:chExt cx="1180" cy="410"/>
          </a:xfrm>
        </p:grpSpPr>
        <p:sp>
          <p:nvSpPr>
            <p:cNvPr id="113677" name="Text Box 13"/>
            <p:cNvSpPr txBox="1">
              <a:spLocks noChangeArrowheads="1"/>
            </p:cNvSpPr>
            <p:nvPr/>
          </p:nvSpPr>
          <p:spPr bwMode="auto">
            <a:xfrm>
              <a:off x="3243" y="3111"/>
              <a:ext cx="862" cy="41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sz="1800">
                  <a:latin typeface="Arial" charset="0"/>
                  <a:cs typeface="Arial" charset="0"/>
                </a:rPr>
                <a:t>Docking Algorithm</a:t>
              </a:r>
            </a:p>
          </p:txBody>
        </p:sp>
        <p:sp>
          <p:nvSpPr>
            <p:cNvPr id="113678" name="Line 14"/>
            <p:cNvSpPr>
              <a:spLocks noChangeShapeType="1"/>
            </p:cNvSpPr>
            <p:nvPr/>
          </p:nvSpPr>
          <p:spPr bwMode="auto">
            <a:xfrm>
              <a:off x="4105" y="3294"/>
              <a:ext cx="31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6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6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66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36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36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36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6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113667">
                                            <p:txEl>
                                              <p:pRg st="2" end="2"/>
                                            </p:txEl>
                                          </p:spTgt>
                                        </p:tgtEl>
                                        <p:attrNameLst>
                                          <p:attrName>style.visibility</p:attrName>
                                        </p:attrNameLst>
                                      </p:cBhvr>
                                      <p:to>
                                        <p:strVal val="visible"/>
                                      </p:to>
                                    </p:set>
                                    <p:anim calcmode="lin" valueType="num">
                                      <p:cBhvr additive="base">
                                        <p:cTn id="27" dur="500" fill="hold"/>
                                        <p:tgtEl>
                                          <p:spTgt spid="113667">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13667">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13667">
                                            <p:txEl>
                                              <p:pRg st="3" end="3"/>
                                            </p:txEl>
                                          </p:spTgt>
                                        </p:tgtEl>
                                        <p:attrNameLst>
                                          <p:attrName>style.visibility</p:attrName>
                                        </p:attrNameLst>
                                      </p:cBhvr>
                                      <p:to>
                                        <p:strVal val="visible"/>
                                      </p:to>
                                    </p:set>
                                    <p:anim calcmode="lin" valueType="num">
                                      <p:cBhvr additive="base">
                                        <p:cTn id="31" dur="500" fill="hold"/>
                                        <p:tgtEl>
                                          <p:spTgt spid="113667">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136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ge{&#10;$$&#10;O(N^{6}) \rightarrow O(N^{3}\ln{N^{3}})&#10;$$&#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446"/>
  <p:tag name="PICTUREFILESIZE" val="30982"/>
</p:tagLst>
</file>

<file path=ppt/theme/theme1.xml><?xml version="1.0" encoding="utf-8"?>
<a:theme xmlns:a="http://schemas.openxmlformats.org/drawingml/2006/main" name="Default Theme">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8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9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4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0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1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5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1_mytheme1">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2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3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6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5.xml><?xml version="1.0" encoding="utf-8"?>
<a:theme xmlns:a="http://schemas.openxmlformats.org/drawingml/2006/main" name="2_my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4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5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7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16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7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8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2.xml><?xml version="1.0" encoding="utf-8"?>
<a:theme xmlns:a="http://schemas.openxmlformats.org/drawingml/2006/main" name="18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9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9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5.xml><?xml version="1.0" encoding="utf-8"?>
<a:theme xmlns:a="http://schemas.openxmlformats.org/drawingml/2006/main" name="20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1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0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8.xml><?xml version="1.0" encoding="utf-8"?>
<a:theme xmlns:a="http://schemas.openxmlformats.org/drawingml/2006/main" name="22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3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0.xml><?xml version="1.0" encoding="utf-8"?>
<a:theme xmlns:a="http://schemas.openxmlformats.org/drawingml/2006/main" name="11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1.xml><?xml version="1.0" encoding="utf-8"?>
<a:theme xmlns:a="http://schemas.openxmlformats.org/drawingml/2006/main" name="24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Dads Tie">
  <a:themeElements>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Dads Tie">
      <a:majorFont>
        <a:latin typeface="Times New Roman"/>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he-IL" sz="3200" b="1" i="0" u="none" strike="noStrike" cap="none" normalizeH="0" baseline="0">
            <a:ln>
              <a:noFill/>
            </a:ln>
            <a:solidFill>
              <a:schemeClr val="tx1"/>
            </a:solidFill>
            <a:effectLst/>
            <a:latin typeface="Times New Roman" charset="0"/>
            <a:ea typeface="ＭＳ Ｐゴシック" charset="0"/>
            <a:cs typeface="Times New Roman"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he-IL" sz="3200" b="1" i="0" u="none" strike="noStrike" cap="none" normalizeH="0" baseline="0">
            <a:ln>
              <a:noFill/>
            </a:ln>
            <a:solidFill>
              <a:schemeClr val="tx1"/>
            </a:solidFill>
            <a:effectLst/>
            <a:latin typeface="Times New Roman" charset="0"/>
            <a:ea typeface="ＭＳ Ｐゴシック" charset="0"/>
            <a:cs typeface="Times New Roman" charset="0"/>
          </a:defRPr>
        </a:defPPr>
      </a:lstStyle>
    </a:lnDef>
  </a:objectDefaults>
  <a:extraClrSchemeLst>
    <a:extraClrScheme>
      <a:clrScheme name="Dads Tie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_mytheme1">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y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81855_lesson8_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7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Designs\Dads Tie.pot</Template>
  <TotalTime>5587</TotalTime>
  <Words>3574</Words>
  <Application>Microsoft Macintosh PowerPoint</Application>
  <PresentationFormat>On-screen Show (4:3)</PresentationFormat>
  <Paragraphs>495</Paragraphs>
  <Slides>83</Slides>
  <Notes>15</Notes>
  <HiddenSlides>25</HiddenSlides>
  <MMClips>0</MMClips>
  <ScaleCrop>false</ScaleCrop>
  <HeadingPairs>
    <vt:vector size="8" baseType="variant">
      <vt:variant>
        <vt:lpstr>Fonts Used</vt:lpstr>
      </vt:variant>
      <vt:variant>
        <vt:i4>13</vt:i4>
      </vt:variant>
      <vt:variant>
        <vt:lpstr>Theme</vt:lpstr>
      </vt:variant>
      <vt:variant>
        <vt:i4>43</vt:i4>
      </vt:variant>
      <vt:variant>
        <vt:lpstr>Embedded OLE Servers</vt:lpstr>
      </vt:variant>
      <vt:variant>
        <vt:i4>3</vt:i4>
      </vt:variant>
      <vt:variant>
        <vt:lpstr>Slide Titles</vt:lpstr>
      </vt:variant>
      <vt:variant>
        <vt:i4>83</vt:i4>
      </vt:variant>
    </vt:vector>
  </HeadingPairs>
  <TitlesOfParts>
    <vt:vector size="142" baseType="lpstr">
      <vt:lpstr>Arial</vt:lpstr>
      <vt:lpstr>Arial Narrow</vt:lpstr>
      <vt:lpstr>Calibri</vt:lpstr>
      <vt:lpstr>Catamaran</vt:lpstr>
      <vt:lpstr>Catamaran Bold</vt:lpstr>
      <vt:lpstr>Catamaran Light</vt:lpstr>
      <vt:lpstr>Catamaran Regular</vt:lpstr>
      <vt:lpstr>Catamaran SemiBold</vt:lpstr>
      <vt:lpstr>Gill Sans</vt:lpstr>
      <vt:lpstr>Monotype Sorts</vt:lpstr>
      <vt:lpstr>Symbol</vt:lpstr>
      <vt:lpstr>Times</vt:lpstr>
      <vt:lpstr>Times New Roman</vt:lpstr>
      <vt:lpstr>Default Theme</vt:lpstr>
      <vt:lpstr>5_Default Design</vt:lpstr>
      <vt:lpstr>1_Default Design</vt:lpstr>
      <vt:lpstr>81855_lesson8_2016</vt:lpstr>
      <vt:lpstr>mytheme1</vt:lpstr>
      <vt:lpstr>6_Default Design</vt:lpstr>
      <vt:lpstr>Default Design</vt:lpstr>
      <vt:lpstr>1_81855_lesson8_2016</vt:lpstr>
      <vt:lpstr>7_Default Design</vt:lpstr>
      <vt:lpstr>2_Default Design</vt:lpstr>
      <vt:lpstr>2_81855_lesson8_2016</vt:lpstr>
      <vt:lpstr>8_Default Design</vt:lpstr>
      <vt:lpstr>3_Default Design</vt:lpstr>
      <vt:lpstr>3_81855_lesson8_2016</vt:lpstr>
      <vt:lpstr>9_Default Design</vt:lpstr>
      <vt:lpstr>4_Default Design</vt:lpstr>
      <vt:lpstr>4_81855_lesson8_2016</vt:lpstr>
      <vt:lpstr>10_Default Design</vt:lpstr>
      <vt:lpstr>11_Default Design</vt:lpstr>
      <vt:lpstr>5_81855_lesson8_2016</vt:lpstr>
      <vt:lpstr>1_mytheme1</vt:lpstr>
      <vt:lpstr>12_Default Design</vt:lpstr>
      <vt:lpstr>13_Default Design</vt:lpstr>
      <vt:lpstr>6_81855_lesson8_2016</vt:lpstr>
      <vt:lpstr>2_mytheme1</vt:lpstr>
      <vt:lpstr>14_Default Design</vt:lpstr>
      <vt:lpstr>15_Default Design</vt:lpstr>
      <vt:lpstr>7_81855_lesson8_2016</vt:lpstr>
      <vt:lpstr>16_Default Design</vt:lpstr>
      <vt:lpstr>17_Default Design</vt:lpstr>
      <vt:lpstr>8_81855_lesson8_2016</vt:lpstr>
      <vt:lpstr>18_Default Design</vt:lpstr>
      <vt:lpstr>19_Default Design</vt:lpstr>
      <vt:lpstr>9_81855_lesson8_2016</vt:lpstr>
      <vt:lpstr>20_Default Design</vt:lpstr>
      <vt:lpstr>21_Default Design</vt:lpstr>
      <vt:lpstr>10_81855_lesson8_2016</vt:lpstr>
      <vt:lpstr>22_Default Design</vt:lpstr>
      <vt:lpstr>23_Default Design</vt:lpstr>
      <vt:lpstr>11_81855_lesson8_2016</vt:lpstr>
      <vt:lpstr>24_Default Design</vt:lpstr>
      <vt:lpstr>Dads Tie</vt:lpstr>
      <vt:lpstr>3_mytheme1</vt:lpstr>
      <vt:lpstr>Bitmap Image</vt:lpstr>
      <vt:lpstr>VISIO</vt:lpstr>
      <vt:lpstr>Equation</vt:lpstr>
      <vt:lpstr>3D Data Processing in Structural Biology  Lecture 7 Molecular Surfaces &amp; Docking</vt:lpstr>
      <vt:lpstr>The Docking Problem</vt:lpstr>
      <vt:lpstr>The Docking Problem</vt:lpstr>
      <vt:lpstr>Significance/Applications/Motivation</vt:lpstr>
      <vt:lpstr>Application to Antigen-Antibody Complexes</vt:lpstr>
      <vt:lpstr>Necessary condition for Docking</vt:lpstr>
      <vt:lpstr>Integrative Structure Modeling</vt:lpstr>
      <vt:lpstr>Geometric Docking Algorithms</vt:lpstr>
      <vt:lpstr>Bound Docking</vt:lpstr>
      <vt:lpstr>Unbound Docking</vt:lpstr>
      <vt:lpstr>Bound vs. Unbound</vt:lpstr>
      <vt:lpstr>Issues to be examined when evaluating docking methods</vt:lpstr>
      <vt:lpstr>Integrative Structure Modeling</vt:lpstr>
      <vt:lpstr>Molecular  Surface  Representation</vt:lpstr>
      <vt:lpstr>Motivation</vt:lpstr>
      <vt:lpstr>PowerPoint Presentation</vt:lpstr>
      <vt:lpstr>The hard sphere model</vt:lpstr>
      <vt:lpstr>The hard sphere model</vt:lpstr>
      <vt:lpstr>The hard sphere model  The van der Waals Surface</vt:lpstr>
      <vt:lpstr>Solvent Accessibility</vt:lpstr>
      <vt:lpstr>Connolly’s MS algorithm</vt:lpstr>
      <vt:lpstr>Surface Types</vt:lpstr>
      <vt:lpstr>Types of Surface Patches</vt:lpstr>
      <vt:lpstr>Example - the surface of crambin</vt:lpstr>
      <vt:lpstr>Types of Surface Patches</vt:lpstr>
      <vt:lpstr>Basic Parameters</vt:lpstr>
      <vt:lpstr>Rolling between 3 atoms</vt:lpstr>
      <vt:lpstr>Rolling between 2 atoms</vt:lpstr>
      <vt:lpstr>The torus</vt:lpstr>
      <vt:lpstr>Torus calculation</vt:lpstr>
      <vt:lpstr>PowerPoint Presentation</vt:lpstr>
      <vt:lpstr>PowerPoint Presentation</vt:lpstr>
      <vt:lpstr>Rolling between 2 atoms</vt:lpstr>
      <vt:lpstr>Rolling between 3 atoms</vt:lpstr>
      <vt:lpstr>PowerPoint Presentation</vt:lpstr>
      <vt:lpstr>PowerPoint Presentation</vt:lpstr>
      <vt:lpstr>PowerPoint Presentation</vt:lpstr>
      <vt:lpstr>PowerPoint Presentation</vt:lpstr>
      <vt:lpstr>Surface Types</vt:lpstr>
      <vt:lpstr>Shape Complementarity</vt:lpstr>
      <vt:lpstr>PowerPoint Presentation</vt:lpstr>
      <vt:lpstr>Example : Trypsin/Trypsin inhibitor</vt:lpstr>
      <vt:lpstr>Curvature measured by Solid Angles</vt:lpstr>
      <vt:lpstr>Chymotrypsin surface colored by solid angle (yellow-convex, blue-concave)</vt:lpstr>
      <vt:lpstr>Surface complementarity calculation - discrete representations</vt:lpstr>
      <vt:lpstr>Critical points based on Connolly rep. (Lin, Wolfson, Nussinov)</vt:lpstr>
      <vt:lpstr>PowerPoint Presentation</vt:lpstr>
      <vt:lpstr>Critical point definition</vt:lpstr>
      <vt:lpstr>PowerPoint Presentation</vt:lpstr>
      <vt:lpstr>SPHGEN - complementary surface pseudo-atom calculation (Kuntz et al.)</vt:lpstr>
      <vt:lpstr>SPHGEN – detailed (1)</vt:lpstr>
      <vt:lpstr>SPHGEN – detailed (2)</vt:lpstr>
      <vt:lpstr>SPHGEN – detailed (3)</vt:lpstr>
      <vt:lpstr>Curvature calculation (Zachmann et al.)</vt:lpstr>
      <vt:lpstr>Hydrogen bond complementarity modelling (Lengauer et al.)</vt:lpstr>
      <vt:lpstr>Hydrogen bond –reminder</vt:lpstr>
      <vt:lpstr>Hydrogen bond complementarity</vt:lpstr>
      <vt:lpstr>PowerPoint Presentation</vt:lpstr>
      <vt:lpstr>Discrete Surface Representations</vt:lpstr>
      <vt:lpstr>Drawbacks</vt:lpstr>
      <vt:lpstr>Methods Overview</vt:lpstr>
      <vt:lpstr>References:</vt:lpstr>
      <vt:lpstr>Dock - I. Kuntz (pioneering system) overview</vt:lpstr>
      <vt:lpstr>The DOCK Suite</vt:lpstr>
      <vt:lpstr>Representation: SPHGEN –pseudo-atom calculation in DOCK</vt:lpstr>
      <vt:lpstr>Example?</vt:lpstr>
      <vt:lpstr>Descriptor Matching Methods: DOCK</vt:lpstr>
      <vt:lpstr>Clique</vt:lpstr>
      <vt:lpstr>Docking graph &amp; clique detection</vt:lpstr>
      <vt:lpstr>More on points matching</vt:lpstr>
      <vt:lpstr>DOCK: summary</vt:lpstr>
      <vt:lpstr>Database search</vt:lpstr>
      <vt:lpstr>Methods Overview</vt:lpstr>
      <vt:lpstr>Protein-protein docking</vt:lpstr>
      <vt:lpstr>Fast Fourier Transform (FFT) Grid representation</vt:lpstr>
      <vt:lpstr>Fast Fourier Transform (FFT) Scoring function as correlation</vt:lpstr>
      <vt:lpstr>PowerPoint Presentation</vt:lpstr>
      <vt:lpstr>PowerPoint Presentation</vt:lpstr>
      <vt:lpstr>PowerPoint Presentation</vt:lpstr>
      <vt:lpstr>Algorithm</vt:lpstr>
      <vt:lpstr>Parameters</vt:lpstr>
      <vt:lpstr>FFT-based protein docking - summary</vt:lpstr>
      <vt:lpstr>FFT Methods &amp;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dc:title>
  <dc:creator>Haim Wolfson</dc:creator>
  <cp:lastModifiedBy>dina.schneidman@mail.huji.ac.il</cp:lastModifiedBy>
  <cp:revision>150</cp:revision>
  <cp:lastPrinted>2003-04-01T08:44:39Z</cp:lastPrinted>
  <dcterms:created xsi:type="dcterms:W3CDTF">1995-06-02T22:19:30Z</dcterms:created>
  <dcterms:modified xsi:type="dcterms:W3CDTF">2021-05-09T12:07:11Z</dcterms:modified>
</cp:coreProperties>
</file>